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d053464bc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a2fd127b6049e0"/>
  </p:sldMasterIdLst>
  <p:sldIdLst>
    <p:sldId xmlns:r="http://schemas.openxmlformats.org/officeDocument/2006/relationships" id="256" r:id="Rc638818838e9471a"/>
    <p:sldId xmlns:r="http://schemas.openxmlformats.org/officeDocument/2006/relationships" id="257" r:id="Rf7198f758374441b"/>
    <p:sldId xmlns:r="http://schemas.openxmlformats.org/officeDocument/2006/relationships" id="258" r:id="R84c1540ede5c4c7b"/>
    <p:sldId xmlns:r="http://schemas.openxmlformats.org/officeDocument/2006/relationships" id="259" r:id="R4a9c096444f648ad"/>
    <p:sldId xmlns:r="http://schemas.openxmlformats.org/officeDocument/2006/relationships" id="260" r:id="R09fc03ab378b4b34"/>
    <p:sldId xmlns:r="http://schemas.openxmlformats.org/officeDocument/2006/relationships" id="261" r:id="Rbf8f7ab782e043b6"/>
    <p:sldId xmlns:r="http://schemas.openxmlformats.org/officeDocument/2006/relationships" id="262" r:id="Rf0e9d46af562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2fd127b6049e0" /><Relationship Type="http://schemas.openxmlformats.org/officeDocument/2006/relationships/slide" Target="/ppt/slides/slide1.xml" Id="Rc638818838e9471a" /><Relationship Type="http://schemas.openxmlformats.org/officeDocument/2006/relationships/slide" Target="/ppt/slides/slide2.xml" Id="Rf7198f758374441b" /><Relationship Type="http://schemas.openxmlformats.org/officeDocument/2006/relationships/slide" Target="/ppt/slides/slide3.xml" Id="R84c1540ede5c4c7b" /><Relationship Type="http://schemas.openxmlformats.org/officeDocument/2006/relationships/slide" Target="/ppt/slides/slide4.xml" Id="R4a9c096444f648ad" /><Relationship Type="http://schemas.openxmlformats.org/officeDocument/2006/relationships/slide" Target="/ppt/slides/slide5.xml" Id="R09fc03ab378b4b34" /><Relationship Type="http://schemas.openxmlformats.org/officeDocument/2006/relationships/slide" Target="/ppt/slides/slide6.xml" Id="Rbf8f7ab782e043b6" /><Relationship Type="http://schemas.openxmlformats.org/officeDocument/2006/relationships/slide" Target="/ppt/slides/slide7.xml" Id="Rf0e9d46af562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46b8fbca947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7febeaa964e55" /><Relationship Type="http://schemas.openxmlformats.org/officeDocument/2006/relationships/theme" Target="/ppt/slideMasters/theme/theme1.xml" Id="Rbafa5be653bd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87febeaa96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2dfe32ad649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16c58385c41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5566b61ba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ea3f50868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6a6c8462a4e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3e9d8a249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9c101ed02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VSR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2 457 547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PETTER SKAAR  –  45,6 %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MBO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WOLD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VSR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Wilses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83 84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895 715 212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