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5cffcc2a6f41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32e7458a1349f2"/>
  </p:sldMasterIdLst>
  <p:sldIdLst>
    <p:sldId xmlns:r="http://schemas.openxmlformats.org/officeDocument/2006/relationships" id="256" r:id="Ra21323a3aa984453"/>
    <p:sldId xmlns:r="http://schemas.openxmlformats.org/officeDocument/2006/relationships" id="257" r:id="Rb471e35c31a94b5b"/>
    <p:sldId xmlns:r="http://schemas.openxmlformats.org/officeDocument/2006/relationships" id="258" r:id="R318523e821ca43ef"/>
    <p:sldId xmlns:r="http://schemas.openxmlformats.org/officeDocument/2006/relationships" id="259" r:id="Re1ec182e987d43f6"/>
    <p:sldId xmlns:r="http://schemas.openxmlformats.org/officeDocument/2006/relationships" id="260" r:id="R92033bbad7c54ea6"/>
    <p:sldId xmlns:r="http://schemas.openxmlformats.org/officeDocument/2006/relationships" id="261" r:id="Re4ee5bf350b44614"/>
    <p:sldId xmlns:r="http://schemas.openxmlformats.org/officeDocument/2006/relationships" id="262" r:id="Rdf1385c0bba544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32e7458a1349f2" /><Relationship Type="http://schemas.openxmlformats.org/officeDocument/2006/relationships/slide" Target="/ppt/slides/slide1.xml" Id="Ra21323a3aa984453" /><Relationship Type="http://schemas.openxmlformats.org/officeDocument/2006/relationships/slide" Target="/ppt/slides/slide2.xml" Id="Rb471e35c31a94b5b" /><Relationship Type="http://schemas.openxmlformats.org/officeDocument/2006/relationships/slide" Target="/ppt/slides/slide3.xml" Id="R318523e821ca43ef" /><Relationship Type="http://schemas.openxmlformats.org/officeDocument/2006/relationships/slide" Target="/ppt/slides/slide4.xml" Id="Re1ec182e987d43f6" /><Relationship Type="http://schemas.openxmlformats.org/officeDocument/2006/relationships/slide" Target="/ppt/slides/slide5.xml" Id="R92033bbad7c54ea6" /><Relationship Type="http://schemas.openxmlformats.org/officeDocument/2006/relationships/slide" Target="/ppt/slides/slide6.xml" Id="Re4ee5bf350b44614" /><Relationship Type="http://schemas.openxmlformats.org/officeDocument/2006/relationships/slide" Target="/ppt/slides/slide7.xml" Id="Rdf1385c0bba544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de46f7d3534c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49baff4dd4458" /><Relationship Type="http://schemas.openxmlformats.org/officeDocument/2006/relationships/theme" Target="/ppt/slideMasters/theme/theme1.xml" Id="Re8109fc852af40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749baff4dd44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d454eed8b4b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add9e614d41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351ac5da140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1e377468641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76a20433e4a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e60eb7b4749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11f1aa2ab4c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2 044 924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ØIEN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Jensmessveien 12E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895 734 292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INVEST AS</a:t>
            </a:r>
          </a:p>
        </p:txBody>
      </p:sp>
    </p:spTree>
  </p:cSld>
  <p:clrMapOvr>
    <a:masterClrMapping xmlns:a="http://schemas.openxmlformats.org/drawingml/2006/main"/>
  </p:clrMapOvr>
</p:sld>
</file>