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24b03cb35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6e186331345e6"/>
  </p:sldMasterIdLst>
  <p:sldIdLst>
    <p:sldId xmlns:r="http://schemas.openxmlformats.org/officeDocument/2006/relationships" id="256" r:id="Ra39ad1716e96442b"/>
    <p:sldId xmlns:r="http://schemas.openxmlformats.org/officeDocument/2006/relationships" id="257" r:id="R7b8232a68bfc405d"/>
    <p:sldId xmlns:r="http://schemas.openxmlformats.org/officeDocument/2006/relationships" id="258" r:id="Rb2ae6f6bd8cc48c1"/>
    <p:sldId xmlns:r="http://schemas.openxmlformats.org/officeDocument/2006/relationships" id="259" r:id="R314168496e214f35"/>
    <p:sldId xmlns:r="http://schemas.openxmlformats.org/officeDocument/2006/relationships" id="260" r:id="Rd54fd754457040a7"/>
    <p:sldId xmlns:r="http://schemas.openxmlformats.org/officeDocument/2006/relationships" id="261" r:id="Ra2420b4a0df4407c"/>
    <p:sldId xmlns:r="http://schemas.openxmlformats.org/officeDocument/2006/relationships" id="262" r:id="Raaa6baf6bc8b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6e186331345e6" /><Relationship Type="http://schemas.openxmlformats.org/officeDocument/2006/relationships/slide" Target="/ppt/slides/slide1.xml" Id="Ra39ad1716e96442b" /><Relationship Type="http://schemas.openxmlformats.org/officeDocument/2006/relationships/slide" Target="/ppt/slides/slide2.xml" Id="R7b8232a68bfc405d" /><Relationship Type="http://schemas.openxmlformats.org/officeDocument/2006/relationships/slide" Target="/ppt/slides/slide3.xml" Id="Rb2ae6f6bd8cc48c1" /><Relationship Type="http://schemas.openxmlformats.org/officeDocument/2006/relationships/slide" Target="/ppt/slides/slide4.xml" Id="R314168496e214f35" /><Relationship Type="http://schemas.openxmlformats.org/officeDocument/2006/relationships/slide" Target="/ppt/slides/slide5.xml" Id="Rd54fd754457040a7" /><Relationship Type="http://schemas.openxmlformats.org/officeDocument/2006/relationships/slide" Target="/ppt/slides/slide6.xml" Id="Ra2420b4a0df4407c" /><Relationship Type="http://schemas.openxmlformats.org/officeDocument/2006/relationships/slide" Target="/ppt/slides/slide7.xml" Id="Raaa6baf6bc8b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f37a7fa17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7e867ac4455c" /><Relationship Type="http://schemas.openxmlformats.org/officeDocument/2006/relationships/theme" Target="/ppt/slideMasters/theme/theme1.xml" Id="Rbabdc8a4fdcd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87e867ac4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d0992152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cb81aadd1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4423c776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3d0aef00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dbc866bf6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72e56c87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ab2a25be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108 553 931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88 655 375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111 865 780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738 653 325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866 623 889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SKIBS AS</a:t>
            </a:r>
          </a:p>
        </p:txBody>
      </p:sp>
    </p:spTree>
  </p:cSld>
  <p:clrMapOvr>
    <a:masterClrMapping xmlns:a="http://schemas.openxmlformats.org/drawingml/2006/main"/>
  </p:clrMapOvr>
</p:sld>
</file>