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625b997d7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30f49099647f9"/>
  </p:sldMasterIdLst>
  <p:sldIdLst>
    <p:sldId xmlns:r="http://schemas.openxmlformats.org/officeDocument/2006/relationships" id="256" r:id="R40d01a1e06be4ac5"/>
    <p:sldId xmlns:r="http://schemas.openxmlformats.org/officeDocument/2006/relationships" id="257" r:id="R6a106776da8d4fb4"/>
    <p:sldId xmlns:r="http://schemas.openxmlformats.org/officeDocument/2006/relationships" id="258" r:id="Rba10ca35f65345e1"/>
    <p:sldId xmlns:r="http://schemas.openxmlformats.org/officeDocument/2006/relationships" id="259" r:id="R140d27b1b10249c0"/>
    <p:sldId xmlns:r="http://schemas.openxmlformats.org/officeDocument/2006/relationships" id="260" r:id="Rf2d1ed1e3b1b4b7f"/>
    <p:sldId xmlns:r="http://schemas.openxmlformats.org/officeDocument/2006/relationships" id="261" r:id="R11579b9e0310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30f49099647f9" /><Relationship Type="http://schemas.openxmlformats.org/officeDocument/2006/relationships/slide" Target="/ppt/slides/slide1.xml" Id="R40d01a1e06be4ac5" /><Relationship Type="http://schemas.openxmlformats.org/officeDocument/2006/relationships/slide" Target="/ppt/slides/slide2.xml" Id="R6a106776da8d4fb4" /><Relationship Type="http://schemas.openxmlformats.org/officeDocument/2006/relationships/slide" Target="/ppt/slides/slide3.xml" Id="Rba10ca35f65345e1" /><Relationship Type="http://schemas.openxmlformats.org/officeDocument/2006/relationships/slide" Target="/ppt/slides/slide4.xml" Id="R140d27b1b10249c0" /><Relationship Type="http://schemas.openxmlformats.org/officeDocument/2006/relationships/slide" Target="/ppt/slides/slide5.xml" Id="Rf2d1ed1e3b1b4b7f" /><Relationship Type="http://schemas.openxmlformats.org/officeDocument/2006/relationships/slide" Target="/ppt/slides/slide6.xml" Id="R11579b9e0310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8b0765a02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09c8219e4468b" /><Relationship Type="http://schemas.openxmlformats.org/officeDocument/2006/relationships/theme" Target="/ppt/slideMasters/theme/theme1.xml" Id="R90750c6b9d48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09c8219e4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6fa4d027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3148fbb3b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e0c4a66f7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85ec6c9e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5ef4439f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a70e4a211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