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c3e5aee896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d9fccb91b4004"/>
  </p:sldMasterIdLst>
  <p:sldIdLst>
    <p:sldId xmlns:r="http://schemas.openxmlformats.org/officeDocument/2006/relationships" id="256" r:id="Rf910dab4ae6d4e4f"/>
    <p:sldId xmlns:r="http://schemas.openxmlformats.org/officeDocument/2006/relationships" id="257" r:id="Re342bbbb3d7e4e8a"/>
    <p:sldId xmlns:r="http://schemas.openxmlformats.org/officeDocument/2006/relationships" id="258" r:id="R39dacf9d6c974f21"/>
    <p:sldId xmlns:r="http://schemas.openxmlformats.org/officeDocument/2006/relationships" id="259" r:id="Re3bda235e9b54603"/>
    <p:sldId xmlns:r="http://schemas.openxmlformats.org/officeDocument/2006/relationships" id="260" r:id="R26c17239dedd43b1"/>
    <p:sldId xmlns:r="http://schemas.openxmlformats.org/officeDocument/2006/relationships" id="261" r:id="Ra9a04d2b0ed441da"/>
    <p:sldId xmlns:r="http://schemas.openxmlformats.org/officeDocument/2006/relationships" id="262" r:id="R64ee4aa0586c4f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d9fccb91b4004" /><Relationship Type="http://schemas.openxmlformats.org/officeDocument/2006/relationships/slide" Target="/ppt/slides/slide1.xml" Id="Rf910dab4ae6d4e4f" /><Relationship Type="http://schemas.openxmlformats.org/officeDocument/2006/relationships/slide" Target="/ppt/slides/slide2.xml" Id="Re342bbbb3d7e4e8a" /><Relationship Type="http://schemas.openxmlformats.org/officeDocument/2006/relationships/slide" Target="/ppt/slides/slide3.xml" Id="R39dacf9d6c974f21" /><Relationship Type="http://schemas.openxmlformats.org/officeDocument/2006/relationships/slide" Target="/ppt/slides/slide4.xml" Id="Re3bda235e9b54603" /><Relationship Type="http://schemas.openxmlformats.org/officeDocument/2006/relationships/slide" Target="/ppt/slides/slide5.xml" Id="R26c17239dedd43b1" /><Relationship Type="http://schemas.openxmlformats.org/officeDocument/2006/relationships/slide" Target="/ppt/slides/slide6.xml" Id="Ra9a04d2b0ed441da" /><Relationship Type="http://schemas.openxmlformats.org/officeDocument/2006/relationships/slide" Target="/ppt/slides/slide7.xml" Id="R64ee4aa0586c4f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8879450be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3fbbfdea1404c" /><Relationship Type="http://schemas.openxmlformats.org/officeDocument/2006/relationships/theme" Target="/ppt/slideMasters/theme/theme1.xml" Id="R81e8776bb5ea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93fbbfdea1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6cc5141a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9f4a35fdf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9531d53cf48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a851f598b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47f37e7b44a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894dd6c24d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4bd5c37c7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WESTCON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WESTCON GROUP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1 059 780 000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1 265 128 000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MATRE 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896 235 362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WESTCON GROUP AS</a:t>
            </a:r>
          </a:p>
        </p:txBody>
      </p:sp>
    </p:spTree>
  </p:cSld>
  <p:clrMapOvr>
    <a:masterClrMapping xmlns:a="http://schemas.openxmlformats.org/drawingml/2006/main"/>
  </p:clrMapOvr>
</p:sld>
</file>