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d5c3fe86f4d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070d1bf3d4a74"/>
  </p:sldMasterIdLst>
  <p:sldIdLst>
    <p:sldId xmlns:r="http://schemas.openxmlformats.org/officeDocument/2006/relationships" id="256" r:id="R9f3a591a0faa45d6"/>
    <p:sldId xmlns:r="http://schemas.openxmlformats.org/officeDocument/2006/relationships" id="257" r:id="Rc06793bd3acd4bd0"/>
    <p:sldId xmlns:r="http://schemas.openxmlformats.org/officeDocument/2006/relationships" id="258" r:id="R37728bdfc2754c5f"/>
    <p:sldId xmlns:r="http://schemas.openxmlformats.org/officeDocument/2006/relationships" id="259" r:id="Rc89e904f526f40ee"/>
    <p:sldId xmlns:r="http://schemas.openxmlformats.org/officeDocument/2006/relationships" id="260" r:id="Ra7f408f756d34e9a"/>
    <p:sldId xmlns:r="http://schemas.openxmlformats.org/officeDocument/2006/relationships" id="261" r:id="R7aab0a7dd38641e1"/>
    <p:sldId xmlns:r="http://schemas.openxmlformats.org/officeDocument/2006/relationships" id="262" r:id="R7b3567a7416343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070d1bf3d4a74" /><Relationship Type="http://schemas.openxmlformats.org/officeDocument/2006/relationships/slide" Target="/ppt/slides/slide1.xml" Id="R9f3a591a0faa45d6" /><Relationship Type="http://schemas.openxmlformats.org/officeDocument/2006/relationships/slide" Target="/ppt/slides/slide2.xml" Id="Rc06793bd3acd4bd0" /><Relationship Type="http://schemas.openxmlformats.org/officeDocument/2006/relationships/slide" Target="/ppt/slides/slide3.xml" Id="R37728bdfc2754c5f" /><Relationship Type="http://schemas.openxmlformats.org/officeDocument/2006/relationships/slide" Target="/ppt/slides/slide4.xml" Id="Rc89e904f526f40ee" /><Relationship Type="http://schemas.openxmlformats.org/officeDocument/2006/relationships/slide" Target="/ppt/slides/slide5.xml" Id="Ra7f408f756d34e9a" /><Relationship Type="http://schemas.openxmlformats.org/officeDocument/2006/relationships/slide" Target="/ppt/slides/slide6.xml" Id="R7aab0a7dd38641e1" /><Relationship Type="http://schemas.openxmlformats.org/officeDocument/2006/relationships/slide" Target="/ppt/slides/slide7.xml" Id="R7b3567a7416343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a3d678465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9614886d440de" /><Relationship Type="http://schemas.openxmlformats.org/officeDocument/2006/relationships/theme" Target="/ppt/slideMasters/theme/theme1.xml" Id="R4cafecbd093346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9614886d4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ab87d722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a6c723f5d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81ae31c8f44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08d9128d04a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154a07546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643ea6b94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dd5aff868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INGVILD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JAN-ERIK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