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80f80a848344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2bdabd6d754c68"/>
  </p:sldMasterIdLst>
  <p:sldIdLst>
    <p:sldId xmlns:r="http://schemas.openxmlformats.org/officeDocument/2006/relationships" id="256" r:id="Rbc03abfbf5b5441f"/>
    <p:sldId xmlns:r="http://schemas.openxmlformats.org/officeDocument/2006/relationships" id="257" r:id="R86096c1ec73842d1"/>
    <p:sldId xmlns:r="http://schemas.openxmlformats.org/officeDocument/2006/relationships" id="258" r:id="R214721c5c2144930"/>
    <p:sldId xmlns:r="http://schemas.openxmlformats.org/officeDocument/2006/relationships" id="259" r:id="Rfc68a5df3d30404e"/>
    <p:sldId xmlns:r="http://schemas.openxmlformats.org/officeDocument/2006/relationships" id="260" r:id="R8cd4ad4a2bb847f1"/>
    <p:sldId xmlns:r="http://schemas.openxmlformats.org/officeDocument/2006/relationships" id="261" r:id="R11de4de177c54e84"/>
    <p:sldId xmlns:r="http://schemas.openxmlformats.org/officeDocument/2006/relationships" id="262" r:id="Rc27a92334a1e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bdabd6d754c68" /><Relationship Type="http://schemas.openxmlformats.org/officeDocument/2006/relationships/slide" Target="/ppt/slides/slide1.xml" Id="Rbc03abfbf5b5441f" /><Relationship Type="http://schemas.openxmlformats.org/officeDocument/2006/relationships/slide" Target="/ppt/slides/slide2.xml" Id="R86096c1ec73842d1" /><Relationship Type="http://schemas.openxmlformats.org/officeDocument/2006/relationships/slide" Target="/ppt/slides/slide3.xml" Id="R214721c5c2144930" /><Relationship Type="http://schemas.openxmlformats.org/officeDocument/2006/relationships/slide" Target="/ppt/slides/slide4.xml" Id="Rfc68a5df3d30404e" /><Relationship Type="http://schemas.openxmlformats.org/officeDocument/2006/relationships/slide" Target="/ppt/slides/slide5.xml" Id="R8cd4ad4a2bb847f1" /><Relationship Type="http://schemas.openxmlformats.org/officeDocument/2006/relationships/slide" Target="/ppt/slides/slide6.xml" Id="R11de4de177c54e84" /><Relationship Type="http://schemas.openxmlformats.org/officeDocument/2006/relationships/slide" Target="/ppt/slides/slide7.xml" Id="Rc27a92334a1e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8e719f44248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67ebadead4fb0" /><Relationship Type="http://schemas.openxmlformats.org/officeDocument/2006/relationships/theme" Target="/ppt/slideMasters/theme/theme1.xml" Id="R6aa4581cf21949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e67ebadead4f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32a6f2713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b9fd287364e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6f15d7a234d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47955215845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a0ba2292f4a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6005fadd748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ff0a00bec4d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KLAVENESS MARINE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MARINE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234 627 301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135 219 183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90 066 223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1 770 028 224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3 113 137 769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 SHIPPING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 SHIPPING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KKN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 EIER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www.klavenessmarine.com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896 713 132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KLAVENESS MARINE HOLDING AS</a:t>
            </a:r>
          </a:p>
        </p:txBody>
      </p:sp>
    </p:spTree>
  </p:cSld>
  <p:clrMapOvr>
    <a:masterClrMapping xmlns:a="http://schemas.openxmlformats.org/drawingml/2006/main"/>
  </p:clrMapOvr>
</p:sld>
</file>