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e9389b996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1b846e68542a9"/>
  </p:sldMasterIdLst>
  <p:sldIdLst>
    <p:sldId xmlns:r="http://schemas.openxmlformats.org/officeDocument/2006/relationships" id="256" r:id="Reb2c8a68d20e488b"/>
    <p:sldId xmlns:r="http://schemas.openxmlformats.org/officeDocument/2006/relationships" id="257" r:id="Rf1b56a31bfb04ab5"/>
    <p:sldId xmlns:r="http://schemas.openxmlformats.org/officeDocument/2006/relationships" id="258" r:id="Rc6997da95e6e4ae8"/>
    <p:sldId xmlns:r="http://schemas.openxmlformats.org/officeDocument/2006/relationships" id="259" r:id="Rdc2e0b699c8e4cba"/>
    <p:sldId xmlns:r="http://schemas.openxmlformats.org/officeDocument/2006/relationships" id="260" r:id="R93a838205d5e4893"/>
    <p:sldId xmlns:r="http://schemas.openxmlformats.org/officeDocument/2006/relationships" id="261" r:id="Rc2c14a5baf9d462c"/>
    <p:sldId xmlns:r="http://schemas.openxmlformats.org/officeDocument/2006/relationships" id="262" r:id="Rfd67d54c5d9a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1b846e68542a9" /><Relationship Type="http://schemas.openxmlformats.org/officeDocument/2006/relationships/slide" Target="/ppt/slides/slide1.xml" Id="Reb2c8a68d20e488b" /><Relationship Type="http://schemas.openxmlformats.org/officeDocument/2006/relationships/slide" Target="/ppt/slides/slide2.xml" Id="Rf1b56a31bfb04ab5" /><Relationship Type="http://schemas.openxmlformats.org/officeDocument/2006/relationships/slide" Target="/ppt/slides/slide3.xml" Id="Rc6997da95e6e4ae8" /><Relationship Type="http://schemas.openxmlformats.org/officeDocument/2006/relationships/slide" Target="/ppt/slides/slide4.xml" Id="Rdc2e0b699c8e4cba" /><Relationship Type="http://schemas.openxmlformats.org/officeDocument/2006/relationships/slide" Target="/ppt/slides/slide5.xml" Id="R93a838205d5e4893" /><Relationship Type="http://schemas.openxmlformats.org/officeDocument/2006/relationships/slide" Target="/ppt/slides/slide6.xml" Id="Rc2c14a5baf9d462c" /><Relationship Type="http://schemas.openxmlformats.org/officeDocument/2006/relationships/slide" Target="/ppt/slides/slide7.xml" Id="Rfd67d54c5d9a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d46cd48bc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d26d67a604e63" /><Relationship Type="http://schemas.openxmlformats.org/officeDocument/2006/relationships/theme" Target="/ppt/slideMasters/theme/theme1.xml" Id="R43263bd064da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d26d67a60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c161fa199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c13708b61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d35461a7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49e3a2e80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9e93b96c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ac16baf8d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2788623e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