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213c622bca46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f81e5471474807"/>
  </p:sldMasterIdLst>
  <p:sldIdLst>
    <p:sldId xmlns:r="http://schemas.openxmlformats.org/officeDocument/2006/relationships" id="256" r:id="Rba6555429ef44688"/>
    <p:sldId xmlns:r="http://schemas.openxmlformats.org/officeDocument/2006/relationships" id="257" r:id="R179f0276d9c7423c"/>
    <p:sldId xmlns:r="http://schemas.openxmlformats.org/officeDocument/2006/relationships" id="258" r:id="R46af7351d93840f7"/>
    <p:sldId xmlns:r="http://schemas.openxmlformats.org/officeDocument/2006/relationships" id="259" r:id="R5c8742ded96b4dae"/>
    <p:sldId xmlns:r="http://schemas.openxmlformats.org/officeDocument/2006/relationships" id="260" r:id="R8955be38172d445f"/>
    <p:sldId xmlns:r="http://schemas.openxmlformats.org/officeDocument/2006/relationships" id="261" r:id="Rd35e767521d04076"/>
    <p:sldId xmlns:r="http://schemas.openxmlformats.org/officeDocument/2006/relationships" id="262" r:id="Rfb6006ae4fa04c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81e5471474807" /><Relationship Type="http://schemas.openxmlformats.org/officeDocument/2006/relationships/slide" Target="/ppt/slides/slide1.xml" Id="Rba6555429ef44688" /><Relationship Type="http://schemas.openxmlformats.org/officeDocument/2006/relationships/slide" Target="/ppt/slides/slide2.xml" Id="R179f0276d9c7423c" /><Relationship Type="http://schemas.openxmlformats.org/officeDocument/2006/relationships/slide" Target="/ppt/slides/slide3.xml" Id="R46af7351d93840f7" /><Relationship Type="http://schemas.openxmlformats.org/officeDocument/2006/relationships/slide" Target="/ppt/slides/slide4.xml" Id="R5c8742ded96b4dae" /><Relationship Type="http://schemas.openxmlformats.org/officeDocument/2006/relationships/slide" Target="/ppt/slides/slide5.xml" Id="R8955be38172d445f" /><Relationship Type="http://schemas.openxmlformats.org/officeDocument/2006/relationships/slide" Target="/ppt/slides/slide6.xml" Id="Rd35e767521d04076" /><Relationship Type="http://schemas.openxmlformats.org/officeDocument/2006/relationships/slide" Target="/ppt/slides/slide7.xml" Id="Rfb6006ae4fa04c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2ead29d894f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82dde2f994625" /><Relationship Type="http://schemas.openxmlformats.org/officeDocument/2006/relationships/theme" Target="/ppt/slideMasters/theme/theme1.xml" Id="R9f05b5828b2d4a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d82dde2f9946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0bfa6529147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8cee9872e4d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0f243d8d44f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20e5b0b1744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08aeded9d41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b16ac23ac4f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31e1e452248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CERRO RICO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CERRO RICO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1 977 843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INGVE SØRHEIM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Blåklokkeveien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isorheim@gmail.com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897 019 922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