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40adcd70ab47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cd00116bef4e07"/>
  </p:sldMasterIdLst>
  <p:sldIdLst>
    <p:sldId xmlns:r="http://schemas.openxmlformats.org/officeDocument/2006/relationships" id="256" r:id="Rc190d6f63d0a4d8e"/>
    <p:sldId xmlns:r="http://schemas.openxmlformats.org/officeDocument/2006/relationships" id="257" r:id="R3b16482567014502"/>
    <p:sldId xmlns:r="http://schemas.openxmlformats.org/officeDocument/2006/relationships" id="258" r:id="Re0ef4c4cf51a4b83"/>
    <p:sldId xmlns:r="http://schemas.openxmlformats.org/officeDocument/2006/relationships" id="259" r:id="R25759448afde49a7"/>
    <p:sldId xmlns:r="http://schemas.openxmlformats.org/officeDocument/2006/relationships" id="260" r:id="Rfade149634f948ae"/>
    <p:sldId xmlns:r="http://schemas.openxmlformats.org/officeDocument/2006/relationships" id="261" r:id="R4c53979108e944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d00116bef4e07" /><Relationship Type="http://schemas.openxmlformats.org/officeDocument/2006/relationships/slide" Target="/ppt/slides/slide1.xml" Id="Rc190d6f63d0a4d8e" /><Relationship Type="http://schemas.openxmlformats.org/officeDocument/2006/relationships/slide" Target="/ppt/slides/slide2.xml" Id="R3b16482567014502" /><Relationship Type="http://schemas.openxmlformats.org/officeDocument/2006/relationships/slide" Target="/ppt/slides/slide3.xml" Id="Re0ef4c4cf51a4b83" /><Relationship Type="http://schemas.openxmlformats.org/officeDocument/2006/relationships/slide" Target="/ppt/slides/slide4.xml" Id="R25759448afde49a7" /><Relationship Type="http://schemas.openxmlformats.org/officeDocument/2006/relationships/slide" Target="/ppt/slides/slide5.xml" Id="Rfade149634f948ae" /><Relationship Type="http://schemas.openxmlformats.org/officeDocument/2006/relationships/slide" Target="/ppt/slides/slide6.xml" Id="R4c53979108e944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50452fc2349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7ba9c95d849ea" /><Relationship Type="http://schemas.openxmlformats.org/officeDocument/2006/relationships/theme" Target="/ppt/slideMasters/theme/theme1.xml" Id="R8d86e012edf74c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b7ba9c95d849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586b8c5254f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8f97131e648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eaf73b35e45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f1f1f4df545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cdc8715e443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420f3c8d542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650 276 041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1 146 178 803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4 814 328 568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4 893 059 323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post@smnstiftelsen.no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897 153 912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