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dbfd03741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81d9acea040c5"/>
  </p:sldMasterIdLst>
  <p:sldIdLst>
    <p:sldId xmlns:r="http://schemas.openxmlformats.org/officeDocument/2006/relationships" id="256" r:id="R9365ba6227984a58"/>
    <p:sldId xmlns:r="http://schemas.openxmlformats.org/officeDocument/2006/relationships" id="257" r:id="R775d8e1211d649c4"/>
    <p:sldId xmlns:r="http://schemas.openxmlformats.org/officeDocument/2006/relationships" id="258" r:id="R9b226184c4bb4f82"/>
    <p:sldId xmlns:r="http://schemas.openxmlformats.org/officeDocument/2006/relationships" id="259" r:id="R8b50cd89e5b9496f"/>
    <p:sldId xmlns:r="http://schemas.openxmlformats.org/officeDocument/2006/relationships" id="260" r:id="R6b36725d08e04b9d"/>
    <p:sldId xmlns:r="http://schemas.openxmlformats.org/officeDocument/2006/relationships" id="261" r:id="R8b768a8c13f64dfe"/>
    <p:sldId xmlns:r="http://schemas.openxmlformats.org/officeDocument/2006/relationships" id="262" r:id="Re818bf947e8d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81d9acea040c5" /><Relationship Type="http://schemas.openxmlformats.org/officeDocument/2006/relationships/slide" Target="/ppt/slides/slide1.xml" Id="R9365ba6227984a58" /><Relationship Type="http://schemas.openxmlformats.org/officeDocument/2006/relationships/slide" Target="/ppt/slides/slide2.xml" Id="R775d8e1211d649c4" /><Relationship Type="http://schemas.openxmlformats.org/officeDocument/2006/relationships/slide" Target="/ppt/slides/slide3.xml" Id="R9b226184c4bb4f82" /><Relationship Type="http://schemas.openxmlformats.org/officeDocument/2006/relationships/slide" Target="/ppt/slides/slide4.xml" Id="R8b50cd89e5b9496f" /><Relationship Type="http://schemas.openxmlformats.org/officeDocument/2006/relationships/slide" Target="/ppt/slides/slide5.xml" Id="R6b36725d08e04b9d" /><Relationship Type="http://schemas.openxmlformats.org/officeDocument/2006/relationships/slide" Target="/ppt/slides/slide6.xml" Id="R8b768a8c13f64dfe" /><Relationship Type="http://schemas.openxmlformats.org/officeDocument/2006/relationships/slide" Target="/ppt/slides/slide7.xml" Id="Re818bf947e8d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707968928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030b2a524421a" /><Relationship Type="http://schemas.openxmlformats.org/officeDocument/2006/relationships/theme" Target="/ppt/slideMasters/theme/theme1.xml" Id="Reae1b7bfdd65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030b2a524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9e1073377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76d32b54d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d7fdfebc1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b2b0fc8d5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5364437c9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f149df44d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37a2d2a2a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SHARK INDUSTRIES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SHARK INDUSTRIES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84 522 946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135 149 761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SMEDSRUD SKEID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Skogryggveien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eirikskeid@gmail.com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897 471 302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SHARK INDUSTRIES AS</a:t>
            </a:r>
          </a:p>
        </p:txBody>
      </p:sp>
    </p:spTree>
  </p:cSld>
  <p:clrMapOvr>
    <a:masterClrMapping xmlns:a="http://schemas.openxmlformats.org/drawingml/2006/main"/>
  </p:clrMapOvr>
</p:sld>
</file>