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11cf3aa87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5158478584415"/>
  </p:sldMasterIdLst>
  <p:sldIdLst>
    <p:sldId xmlns:r="http://schemas.openxmlformats.org/officeDocument/2006/relationships" id="256" r:id="R7540282a32d7497a"/>
    <p:sldId xmlns:r="http://schemas.openxmlformats.org/officeDocument/2006/relationships" id="257" r:id="Rd5583b900dcf4ce6"/>
    <p:sldId xmlns:r="http://schemas.openxmlformats.org/officeDocument/2006/relationships" id="258" r:id="Ra8e486a95f9e4547"/>
    <p:sldId xmlns:r="http://schemas.openxmlformats.org/officeDocument/2006/relationships" id="259" r:id="Rb0b6bbcaf9564c9b"/>
    <p:sldId xmlns:r="http://schemas.openxmlformats.org/officeDocument/2006/relationships" id="260" r:id="R2ca687e444e14288"/>
    <p:sldId xmlns:r="http://schemas.openxmlformats.org/officeDocument/2006/relationships" id="261" r:id="R83259046541d426a"/>
    <p:sldId xmlns:r="http://schemas.openxmlformats.org/officeDocument/2006/relationships" id="262" r:id="R3b81cea9a513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5158478584415" /><Relationship Type="http://schemas.openxmlformats.org/officeDocument/2006/relationships/slide" Target="/ppt/slides/slide1.xml" Id="R7540282a32d7497a" /><Relationship Type="http://schemas.openxmlformats.org/officeDocument/2006/relationships/slide" Target="/ppt/slides/slide2.xml" Id="Rd5583b900dcf4ce6" /><Relationship Type="http://schemas.openxmlformats.org/officeDocument/2006/relationships/slide" Target="/ppt/slides/slide3.xml" Id="Ra8e486a95f9e4547" /><Relationship Type="http://schemas.openxmlformats.org/officeDocument/2006/relationships/slide" Target="/ppt/slides/slide4.xml" Id="Rb0b6bbcaf9564c9b" /><Relationship Type="http://schemas.openxmlformats.org/officeDocument/2006/relationships/slide" Target="/ppt/slides/slide5.xml" Id="R2ca687e444e14288" /><Relationship Type="http://schemas.openxmlformats.org/officeDocument/2006/relationships/slide" Target="/ppt/slides/slide6.xml" Id="R83259046541d426a" /><Relationship Type="http://schemas.openxmlformats.org/officeDocument/2006/relationships/slide" Target="/ppt/slides/slide7.xml" Id="R3b81cea9a513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d316fc985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7e9ba294466b" /><Relationship Type="http://schemas.openxmlformats.org/officeDocument/2006/relationships/theme" Target="/ppt/slideMasters/theme/theme1.xml" Id="Ra503d66bd2d6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27e9ba294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03f32d16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428d2634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b870c090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d4276597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74a50028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deb3134b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7fd89724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ØKONOMISERVICE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3 103 668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 MEI ØVREHUS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1515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897 484 692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