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0623d06e3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0fd5122d748da"/>
  </p:sldMasterIdLst>
  <p:sldIdLst>
    <p:sldId xmlns:r="http://schemas.openxmlformats.org/officeDocument/2006/relationships" id="256" r:id="R88d1cca4262b461a"/>
    <p:sldId xmlns:r="http://schemas.openxmlformats.org/officeDocument/2006/relationships" id="257" r:id="Rc9cd28b7b1584242"/>
    <p:sldId xmlns:r="http://schemas.openxmlformats.org/officeDocument/2006/relationships" id="258" r:id="Rdf08bf5a0f3f4740"/>
    <p:sldId xmlns:r="http://schemas.openxmlformats.org/officeDocument/2006/relationships" id="259" r:id="Rfefaae285d1e4120"/>
    <p:sldId xmlns:r="http://schemas.openxmlformats.org/officeDocument/2006/relationships" id="260" r:id="Rca31905659e142e3"/>
    <p:sldId xmlns:r="http://schemas.openxmlformats.org/officeDocument/2006/relationships" id="261" r:id="R68aa43ec4ae24960"/>
    <p:sldId xmlns:r="http://schemas.openxmlformats.org/officeDocument/2006/relationships" id="262" r:id="R6b86ac956b5c41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0fd5122d748da" /><Relationship Type="http://schemas.openxmlformats.org/officeDocument/2006/relationships/slide" Target="/ppt/slides/slide1.xml" Id="R88d1cca4262b461a" /><Relationship Type="http://schemas.openxmlformats.org/officeDocument/2006/relationships/slide" Target="/ppt/slides/slide2.xml" Id="Rc9cd28b7b1584242" /><Relationship Type="http://schemas.openxmlformats.org/officeDocument/2006/relationships/slide" Target="/ppt/slides/slide3.xml" Id="Rdf08bf5a0f3f4740" /><Relationship Type="http://schemas.openxmlformats.org/officeDocument/2006/relationships/slide" Target="/ppt/slides/slide4.xml" Id="Rfefaae285d1e4120" /><Relationship Type="http://schemas.openxmlformats.org/officeDocument/2006/relationships/slide" Target="/ppt/slides/slide5.xml" Id="Rca31905659e142e3" /><Relationship Type="http://schemas.openxmlformats.org/officeDocument/2006/relationships/slide" Target="/ppt/slides/slide6.xml" Id="R68aa43ec4ae24960" /><Relationship Type="http://schemas.openxmlformats.org/officeDocument/2006/relationships/slide" Target="/ppt/slides/slide7.xml" Id="R6b86ac956b5c41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b92a63ca1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793a4eea945b8" /><Relationship Type="http://schemas.openxmlformats.org/officeDocument/2006/relationships/theme" Target="/ppt/slideMasters/theme/theme1.xml" Id="Rb903f078b14e46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793a4eea9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cc669f8f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de6269dd148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86fd8998141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3119be4c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1c7b0e1c4e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2bb579284b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a4d3929040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BERTHEUSSEN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114 776 138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647 779 586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654 979 726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BERTHEUSSEN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BERTHEUSSEN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Cicilieveien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897 658 712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BERTHEUSSEN INVEST AS</a:t>
            </a:r>
          </a:p>
        </p:txBody>
      </p:sp>
    </p:spTree>
  </p:cSld>
  <p:clrMapOvr>
    <a:masterClrMapping xmlns:a="http://schemas.openxmlformats.org/drawingml/2006/main"/>
  </p:clrMapOvr>
</p:sld>
</file>