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709933fb8244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be2808da314edd"/>
  </p:sldMasterIdLst>
  <p:sldIdLst>
    <p:sldId xmlns:r="http://schemas.openxmlformats.org/officeDocument/2006/relationships" id="256" r:id="Rb072c7dc8a6b4eda"/>
    <p:sldId xmlns:r="http://schemas.openxmlformats.org/officeDocument/2006/relationships" id="257" r:id="Rc66b45f2d2334359"/>
    <p:sldId xmlns:r="http://schemas.openxmlformats.org/officeDocument/2006/relationships" id="258" r:id="Rb4c48fa800d34f02"/>
    <p:sldId xmlns:r="http://schemas.openxmlformats.org/officeDocument/2006/relationships" id="259" r:id="R97048ce9a36b4b8f"/>
    <p:sldId xmlns:r="http://schemas.openxmlformats.org/officeDocument/2006/relationships" id="260" r:id="R4747712c4ddb4809"/>
    <p:sldId xmlns:r="http://schemas.openxmlformats.org/officeDocument/2006/relationships" id="261" r:id="Rfa3dd96fac87484e"/>
    <p:sldId xmlns:r="http://schemas.openxmlformats.org/officeDocument/2006/relationships" id="262" r:id="R6c37eff4b25947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be2808da314edd" /><Relationship Type="http://schemas.openxmlformats.org/officeDocument/2006/relationships/slide" Target="/ppt/slides/slide1.xml" Id="Rb072c7dc8a6b4eda" /><Relationship Type="http://schemas.openxmlformats.org/officeDocument/2006/relationships/slide" Target="/ppt/slides/slide2.xml" Id="Rc66b45f2d2334359" /><Relationship Type="http://schemas.openxmlformats.org/officeDocument/2006/relationships/slide" Target="/ppt/slides/slide3.xml" Id="Rb4c48fa800d34f02" /><Relationship Type="http://schemas.openxmlformats.org/officeDocument/2006/relationships/slide" Target="/ppt/slides/slide4.xml" Id="R97048ce9a36b4b8f" /><Relationship Type="http://schemas.openxmlformats.org/officeDocument/2006/relationships/slide" Target="/ppt/slides/slide5.xml" Id="R4747712c4ddb4809" /><Relationship Type="http://schemas.openxmlformats.org/officeDocument/2006/relationships/slide" Target="/ppt/slides/slide6.xml" Id="Rfa3dd96fac87484e" /><Relationship Type="http://schemas.openxmlformats.org/officeDocument/2006/relationships/slide" Target="/ppt/slides/slide7.xml" Id="R6c37eff4b25947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3b32b0d0994d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fdebe49374df2" /><Relationship Type="http://schemas.openxmlformats.org/officeDocument/2006/relationships/theme" Target="/ppt/slideMasters/theme/theme1.xml" Id="R16d7f6b4623a4e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3fdebe49374d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618af0f0c46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8274f0a134a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113baec1d47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61b40ea1e4b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033076b9740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6c255c14346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e0e8031bc45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FRONTA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FRONTA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232 347 088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29 541 980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−36 706 321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40 609 168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218 834 644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68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897 768 232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