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495567734f46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45e182f6954b97"/>
  </p:sldMasterIdLst>
  <p:sldIdLst>
    <p:sldId xmlns:r="http://schemas.openxmlformats.org/officeDocument/2006/relationships" id="256" r:id="Rce0189dc7c254eca"/>
    <p:sldId xmlns:r="http://schemas.openxmlformats.org/officeDocument/2006/relationships" id="257" r:id="R3a8db49f011a42b2"/>
    <p:sldId xmlns:r="http://schemas.openxmlformats.org/officeDocument/2006/relationships" id="258" r:id="Rf3b3e20401e84ed8"/>
    <p:sldId xmlns:r="http://schemas.openxmlformats.org/officeDocument/2006/relationships" id="259" r:id="R5cc29e12da98404d"/>
    <p:sldId xmlns:r="http://schemas.openxmlformats.org/officeDocument/2006/relationships" id="260" r:id="Re6fcc4b840cb427e"/>
    <p:sldId xmlns:r="http://schemas.openxmlformats.org/officeDocument/2006/relationships" id="261" r:id="R25e767fef1ef4a6a"/>
    <p:sldId xmlns:r="http://schemas.openxmlformats.org/officeDocument/2006/relationships" id="262" r:id="R37657f90dc624b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5e182f6954b97" /><Relationship Type="http://schemas.openxmlformats.org/officeDocument/2006/relationships/slide" Target="/ppt/slides/slide1.xml" Id="Rce0189dc7c254eca" /><Relationship Type="http://schemas.openxmlformats.org/officeDocument/2006/relationships/slide" Target="/ppt/slides/slide2.xml" Id="R3a8db49f011a42b2" /><Relationship Type="http://schemas.openxmlformats.org/officeDocument/2006/relationships/slide" Target="/ppt/slides/slide3.xml" Id="Rf3b3e20401e84ed8" /><Relationship Type="http://schemas.openxmlformats.org/officeDocument/2006/relationships/slide" Target="/ppt/slides/slide4.xml" Id="R5cc29e12da98404d" /><Relationship Type="http://schemas.openxmlformats.org/officeDocument/2006/relationships/slide" Target="/ppt/slides/slide5.xml" Id="Re6fcc4b840cb427e" /><Relationship Type="http://schemas.openxmlformats.org/officeDocument/2006/relationships/slide" Target="/ppt/slides/slide6.xml" Id="R25e767fef1ef4a6a" /><Relationship Type="http://schemas.openxmlformats.org/officeDocument/2006/relationships/slide" Target="/ppt/slides/slide7.xml" Id="R37657f90dc624b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cab78f6424e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d250a074e4732" /><Relationship Type="http://schemas.openxmlformats.org/officeDocument/2006/relationships/theme" Target="/ppt/slideMasters/theme/theme1.xml" Id="R73cf4fcabec845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bd250a074e47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adcebbc2548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1b5c831f648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cc2a008c1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df046776e47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949e3e8f0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9db78dca64c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e81dd2fd149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7 125 260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897 781 352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