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dd5a6525a9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a7444d3f6484c"/>
  </p:sldMasterIdLst>
  <p:sldIdLst>
    <p:sldId xmlns:r="http://schemas.openxmlformats.org/officeDocument/2006/relationships" id="256" r:id="R3c6d6a3c45034dce"/>
    <p:sldId xmlns:r="http://schemas.openxmlformats.org/officeDocument/2006/relationships" id="257" r:id="R63c316cf63a24586"/>
    <p:sldId xmlns:r="http://schemas.openxmlformats.org/officeDocument/2006/relationships" id="258" r:id="R89aa3d0cb5bb44c2"/>
    <p:sldId xmlns:r="http://schemas.openxmlformats.org/officeDocument/2006/relationships" id="259" r:id="R4ddbe2206627491c"/>
    <p:sldId xmlns:r="http://schemas.openxmlformats.org/officeDocument/2006/relationships" id="260" r:id="R8a2043c708bf42b0"/>
    <p:sldId xmlns:r="http://schemas.openxmlformats.org/officeDocument/2006/relationships" id="261" r:id="Re54cd8acf6cb4dae"/>
    <p:sldId xmlns:r="http://schemas.openxmlformats.org/officeDocument/2006/relationships" id="262" r:id="Re043604add71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a7444d3f6484c" /><Relationship Type="http://schemas.openxmlformats.org/officeDocument/2006/relationships/slide" Target="/ppt/slides/slide1.xml" Id="R3c6d6a3c45034dce" /><Relationship Type="http://schemas.openxmlformats.org/officeDocument/2006/relationships/slide" Target="/ppt/slides/slide2.xml" Id="R63c316cf63a24586" /><Relationship Type="http://schemas.openxmlformats.org/officeDocument/2006/relationships/slide" Target="/ppt/slides/slide3.xml" Id="R89aa3d0cb5bb44c2" /><Relationship Type="http://schemas.openxmlformats.org/officeDocument/2006/relationships/slide" Target="/ppt/slides/slide4.xml" Id="R4ddbe2206627491c" /><Relationship Type="http://schemas.openxmlformats.org/officeDocument/2006/relationships/slide" Target="/ppt/slides/slide5.xml" Id="R8a2043c708bf42b0" /><Relationship Type="http://schemas.openxmlformats.org/officeDocument/2006/relationships/slide" Target="/ppt/slides/slide6.xml" Id="Re54cd8acf6cb4dae" /><Relationship Type="http://schemas.openxmlformats.org/officeDocument/2006/relationships/slide" Target="/ppt/slides/slide7.xml" Id="Re043604add71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d1dbd3767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51c416c844f99" /><Relationship Type="http://schemas.openxmlformats.org/officeDocument/2006/relationships/theme" Target="/ppt/slideMasters/theme/theme1.xml" Id="Rb760256d6afe49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c51c416c844f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d047c394c4b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057a6e9ec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49de193ed46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607446300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4fc6bbb6048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d2c9858a04a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b2035209a4c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S&amp;B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S&amp;B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789 936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2 066 164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BRIAN MAHENDREN MARIAMPILLAI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SANDY DA SILVA LOPES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Sandy da Silva Lopes, Midtveien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897 815 532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