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c721fceb8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3cccdb7af474d"/>
  </p:sldMasterIdLst>
  <p:sldIdLst>
    <p:sldId xmlns:r="http://schemas.openxmlformats.org/officeDocument/2006/relationships" id="256" r:id="Rc493187ffc1e4f4b"/>
    <p:sldId xmlns:r="http://schemas.openxmlformats.org/officeDocument/2006/relationships" id="257" r:id="Rd43eedf1eb484a00"/>
    <p:sldId xmlns:r="http://schemas.openxmlformats.org/officeDocument/2006/relationships" id="258" r:id="R943f2ee6af474a92"/>
    <p:sldId xmlns:r="http://schemas.openxmlformats.org/officeDocument/2006/relationships" id="259" r:id="R6a6d209e2c1f4cef"/>
    <p:sldId xmlns:r="http://schemas.openxmlformats.org/officeDocument/2006/relationships" id="260" r:id="Rfb022192be1743ec"/>
    <p:sldId xmlns:r="http://schemas.openxmlformats.org/officeDocument/2006/relationships" id="261" r:id="R7bb878a59f134dce"/>
    <p:sldId xmlns:r="http://schemas.openxmlformats.org/officeDocument/2006/relationships" id="262" r:id="R394b560eb563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3cccdb7af474d" /><Relationship Type="http://schemas.openxmlformats.org/officeDocument/2006/relationships/slide" Target="/ppt/slides/slide1.xml" Id="Rc493187ffc1e4f4b" /><Relationship Type="http://schemas.openxmlformats.org/officeDocument/2006/relationships/slide" Target="/ppt/slides/slide2.xml" Id="Rd43eedf1eb484a00" /><Relationship Type="http://schemas.openxmlformats.org/officeDocument/2006/relationships/slide" Target="/ppt/slides/slide3.xml" Id="R943f2ee6af474a92" /><Relationship Type="http://schemas.openxmlformats.org/officeDocument/2006/relationships/slide" Target="/ppt/slides/slide4.xml" Id="R6a6d209e2c1f4cef" /><Relationship Type="http://schemas.openxmlformats.org/officeDocument/2006/relationships/slide" Target="/ppt/slides/slide5.xml" Id="Rfb022192be1743ec" /><Relationship Type="http://schemas.openxmlformats.org/officeDocument/2006/relationships/slide" Target="/ppt/slides/slide6.xml" Id="R7bb878a59f134dce" /><Relationship Type="http://schemas.openxmlformats.org/officeDocument/2006/relationships/slide" Target="/ppt/slides/slide7.xml" Id="R394b560eb563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cdc2cae7f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8572de46c4d18" /><Relationship Type="http://schemas.openxmlformats.org/officeDocument/2006/relationships/theme" Target="/ppt/slideMasters/theme/theme1.xml" Id="R9b3835f0c79a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8572de46c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390ec2839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47367654b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a362ab00f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a4d9ddd93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59a194e69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912032f97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74fd9ec0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KERDOS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GØRAN ULRIKSEN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Gøran Ulriksen, Bekkemyrvegen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897 842 432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