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697ce0ed1f4c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f0307f987e47dc"/>
  </p:sldMasterIdLst>
  <p:sldIdLst>
    <p:sldId xmlns:r="http://schemas.openxmlformats.org/officeDocument/2006/relationships" id="256" r:id="R5d27411e2e7643d3"/>
    <p:sldId xmlns:r="http://schemas.openxmlformats.org/officeDocument/2006/relationships" id="257" r:id="R8e7acd3e53374da7"/>
    <p:sldId xmlns:r="http://schemas.openxmlformats.org/officeDocument/2006/relationships" id="258" r:id="Rb454ed45caf94f90"/>
    <p:sldId xmlns:r="http://schemas.openxmlformats.org/officeDocument/2006/relationships" id="259" r:id="Rc49d3ef180584714"/>
    <p:sldId xmlns:r="http://schemas.openxmlformats.org/officeDocument/2006/relationships" id="260" r:id="R29883728f54a408f"/>
    <p:sldId xmlns:r="http://schemas.openxmlformats.org/officeDocument/2006/relationships" id="261" r:id="R1ddd9138271b4d5f"/>
    <p:sldId xmlns:r="http://schemas.openxmlformats.org/officeDocument/2006/relationships" id="262" r:id="Ra52c4052c0ac4e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0307f987e47dc" /><Relationship Type="http://schemas.openxmlformats.org/officeDocument/2006/relationships/slide" Target="/ppt/slides/slide1.xml" Id="R5d27411e2e7643d3" /><Relationship Type="http://schemas.openxmlformats.org/officeDocument/2006/relationships/slide" Target="/ppt/slides/slide2.xml" Id="R8e7acd3e53374da7" /><Relationship Type="http://schemas.openxmlformats.org/officeDocument/2006/relationships/slide" Target="/ppt/slides/slide3.xml" Id="Rb454ed45caf94f90" /><Relationship Type="http://schemas.openxmlformats.org/officeDocument/2006/relationships/slide" Target="/ppt/slides/slide4.xml" Id="Rc49d3ef180584714" /><Relationship Type="http://schemas.openxmlformats.org/officeDocument/2006/relationships/slide" Target="/ppt/slides/slide5.xml" Id="R29883728f54a408f" /><Relationship Type="http://schemas.openxmlformats.org/officeDocument/2006/relationships/slide" Target="/ppt/slides/slide6.xml" Id="R1ddd9138271b4d5f" /><Relationship Type="http://schemas.openxmlformats.org/officeDocument/2006/relationships/slide" Target="/ppt/slides/slide7.xml" Id="Ra52c4052c0ac4e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1cd870b22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664e934ae4cd0" /><Relationship Type="http://schemas.openxmlformats.org/officeDocument/2006/relationships/theme" Target="/ppt/slideMasters/theme/theme1.xml" Id="Rce7f4b05d8144c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1664e934ae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8fb11c5b7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d373eae6249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74b597a5c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57e3b98c3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ec49336f841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6246cd1c142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242b43ff249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HEROSC INVEST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TOR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