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220755835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6a2323fc5421f"/>
  </p:sldMasterIdLst>
  <p:sldIdLst>
    <p:sldId xmlns:r="http://schemas.openxmlformats.org/officeDocument/2006/relationships" id="256" r:id="R721b50e8d1bd448c"/>
    <p:sldId xmlns:r="http://schemas.openxmlformats.org/officeDocument/2006/relationships" id="257" r:id="Rfe1e0d172a3741e0"/>
    <p:sldId xmlns:r="http://schemas.openxmlformats.org/officeDocument/2006/relationships" id="258" r:id="Rd2777a30679f464a"/>
    <p:sldId xmlns:r="http://schemas.openxmlformats.org/officeDocument/2006/relationships" id="259" r:id="R9f7ab15d28504670"/>
    <p:sldId xmlns:r="http://schemas.openxmlformats.org/officeDocument/2006/relationships" id="260" r:id="R63ca157423914379"/>
    <p:sldId xmlns:r="http://schemas.openxmlformats.org/officeDocument/2006/relationships" id="261" r:id="R433a1a19f7bb4f03"/>
    <p:sldId xmlns:r="http://schemas.openxmlformats.org/officeDocument/2006/relationships" id="262" r:id="R6b18872a7fd8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6a2323fc5421f" /><Relationship Type="http://schemas.openxmlformats.org/officeDocument/2006/relationships/slide" Target="/ppt/slides/slide1.xml" Id="R721b50e8d1bd448c" /><Relationship Type="http://schemas.openxmlformats.org/officeDocument/2006/relationships/slide" Target="/ppt/slides/slide2.xml" Id="Rfe1e0d172a3741e0" /><Relationship Type="http://schemas.openxmlformats.org/officeDocument/2006/relationships/slide" Target="/ppt/slides/slide3.xml" Id="Rd2777a30679f464a" /><Relationship Type="http://schemas.openxmlformats.org/officeDocument/2006/relationships/slide" Target="/ppt/slides/slide4.xml" Id="R9f7ab15d28504670" /><Relationship Type="http://schemas.openxmlformats.org/officeDocument/2006/relationships/slide" Target="/ppt/slides/slide5.xml" Id="R63ca157423914379" /><Relationship Type="http://schemas.openxmlformats.org/officeDocument/2006/relationships/slide" Target="/ppt/slides/slide6.xml" Id="R433a1a19f7bb4f03" /><Relationship Type="http://schemas.openxmlformats.org/officeDocument/2006/relationships/slide" Target="/ppt/slides/slide7.xml" Id="R6b18872a7fd8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d325918a1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d5d73d6834634" /><Relationship Type="http://schemas.openxmlformats.org/officeDocument/2006/relationships/theme" Target="/ppt/slideMasters/theme/theme1.xml" Id="Ra3ed3558c778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d5d73d683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b989a7ce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bcfe756b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65d1ea5c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ac8ae8fd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f4e40590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1866a514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d4ef612a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SKIPSREGNSKAP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FRILUND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KVALSVIK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898 247 422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