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f76432f3c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8a3a30e0f4958"/>
  </p:sldMasterIdLst>
  <p:sldIdLst>
    <p:sldId xmlns:r="http://schemas.openxmlformats.org/officeDocument/2006/relationships" id="256" r:id="R061e6dcb81d24642"/>
    <p:sldId xmlns:r="http://schemas.openxmlformats.org/officeDocument/2006/relationships" id="257" r:id="Raeb6dcc201bf49aa"/>
    <p:sldId xmlns:r="http://schemas.openxmlformats.org/officeDocument/2006/relationships" id="258" r:id="Rfe5780dcfaa14187"/>
    <p:sldId xmlns:r="http://schemas.openxmlformats.org/officeDocument/2006/relationships" id="259" r:id="R3c432907defc4a7d"/>
    <p:sldId xmlns:r="http://schemas.openxmlformats.org/officeDocument/2006/relationships" id="260" r:id="Rec4a0f421c3842e2"/>
    <p:sldId xmlns:r="http://schemas.openxmlformats.org/officeDocument/2006/relationships" id="261" r:id="R0e359d5a185946da"/>
    <p:sldId xmlns:r="http://schemas.openxmlformats.org/officeDocument/2006/relationships" id="262" r:id="Rda337744fd77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8a3a30e0f4958" /><Relationship Type="http://schemas.openxmlformats.org/officeDocument/2006/relationships/slide" Target="/ppt/slides/slide1.xml" Id="R061e6dcb81d24642" /><Relationship Type="http://schemas.openxmlformats.org/officeDocument/2006/relationships/slide" Target="/ppt/slides/slide2.xml" Id="Raeb6dcc201bf49aa" /><Relationship Type="http://schemas.openxmlformats.org/officeDocument/2006/relationships/slide" Target="/ppt/slides/slide3.xml" Id="Rfe5780dcfaa14187" /><Relationship Type="http://schemas.openxmlformats.org/officeDocument/2006/relationships/slide" Target="/ppt/slides/slide4.xml" Id="R3c432907defc4a7d" /><Relationship Type="http://schemas.openxmlformats.org/officeDocument/2006/relationships/slide" Target="/ppt/slides/slide5.xml" Id="Rec4a0f421c3842e2" /><Relationship Type="http://schemas.openxmlformats.org/officeDocument/2006/relationships/slide" Target="/ppt/slides/slide6.xml" Id="R0e359d5a185946da" /><Relationship Type="http://schemas.openxmlformats.org/officeDocument/2006/relationships/slide" Target="/ppt/slides/slide7.xml" Id="Rda337744fd77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74f8b3cfd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187a4dd1489b" /><Relationship Type="http://schemas.openxmlformats.org/officeDocument/2006/relationships/theme" Target="/ppt/slideMasters/theme/theme1.xml" Id="Rdc565bed35d8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8187a4dd1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d0317b04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7b2f53943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63a5b5c9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9a787d22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181dc145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5430abb1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2db47d4c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151 264 797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169 745 044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898 264 122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INVEST AS</a:t>
            </a:r>
          </a:p>
        </p:txBody>
      </p:sp>
    </p:spTree>
  </p:cSld>
  <p:clrMapOvr>
    <a:masterClrMapping xmlns:a="http://schemas.openxmlformats.org/drawingml/2006/main"/>
  </p:clrMapOvr>
</p:sld>
</file>