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711f406cfb4d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ec5113c5f0408e"/>
  </p:sldMasterIdLst>
  <p:sldIdLst>
    <p:sldId xmlns:r="http://schemas.openxmlformats.org/officeDocument/2006/relationships" id="256" r:id="R878af3ee70454cca"/>
    <p:sldId xmlns:r="http://schemas.openxmlformats.org/officeDocument/2006/relationships" id="257" r:id="R6c7a415ae34c4b44"/>
    <p:sldId xmlns:r="http://schemas.openxmlformats.org/officeDocument/2006/relationships" id="258" r:id="R5fb0730c3d644d10"/>
    <p:sldId xmlns:r="http://schemas.openxmlformats.org/officeDocument/2006/relationships" id="259" r:id="R0ac4bcc76b554be5"/>
    <p:sldId xmlns:r="http://schemas.openxmlformats.org/officeDocument/2006/relationships" id="260" r:id="R8ac66ebf03d5440a"/>
    <p:sldId xmlns:r="http://schemas.openxmlformats.org/officeDocument/2006/relationships" id="261" r:id="R0d3c0ffc34514e9b"/>
    <p:sldId xmlns:r="http://schemas.openxmlformats.org/officeDocument/2006/relationships" id="262" r:id="R77588269502c40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ec5113c5f0408e" /><Relationship Type="http://schemas.openxmlformats.org/officeDocument/2006/relationships/slide" Target="/ppt/slides/slide1.xml" Id="R878af3ee70454cca" /><Relationship Type="http://schemas.openxmlformats.org/officeDocument/2006/relationships/slide" Target="/ppt/slides/slide2.xml" Id="R6c7a415ae34c4b44" /><Relationship Type="http://schemas.openxmlformats.org/officeDocument/2006/relationships/slide" Target="/ppt/slides/slide3.xml" Id="R5fb0730c3d644d10" /><Relationship Type="http://schemas.openxmlformats.org/officeDocument/2006/relationships/slide" Target="/ppt/slides/slide4.xml" Id="R0ac4bcc76b554be5" /><Relationship Type="http://schemas.openxmlformats.org/officeDocument/2006/relationships/slide" Target="/ppt/slides/slide5.xml" Id="R8ac66ebf03d5440a" /><Relationship Type="http://schemas.openxmlformats.org/officeDocument/2006/relationships/slide" Target="/ppt/slides/slide6.xml" Id="R0d3c0ffc34514e9b" /><Relationship Type="http://schemas.openxmlformats.org/officeDocument/2006/relationships/slide" Target="/ppt/slides/slide7.xml" Id="R77588269502c40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66e4c8189741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469df46234370" /><Relationship Type="http://schemas.openxmlformats.org/officeDocument/2006/relationships/theme" Target="/ppt/slideMasters/theme/theme1.xml" Id="R3a05ee312d7f49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5469df462343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c105f50cf49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8385c81cb240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b9336a4084d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50539f5414a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11bf608a649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571c94c224e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3ffa0c0c642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THEVIK MEK VERKSTED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THEVIK MEK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THEVIK MEK VERKSTED AS ble etablert [år] og holder til i Hellandsjøen.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THEVIK MEK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THEVIK MEK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THEVIK MEK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3 325 806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438 053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456 204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4 996 521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5 625 971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THEVIK MEK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THEVIK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THEVIK MEK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Bjørknesveien 355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7206 Hellandsjøen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tmv@hemne.as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898 570 622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THEVIK MEK VERKSTED AS</a:t>
            </a:r>
          </a:p>
        </p:txBody>
      </p:sp>
    </p:spTree>
  </p:cSld>
  <p:clrMapOvr>
    <a:masterClrMapping xmlns:a="http://schemas.openxmlformats.org/drawingml/2006/main"/>
  </p:clrMapOvr>
</p:sld>
</file>