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67eacddda43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475b99e59460f"/>
  </p:sldMasterIdLst>
  <p:sldIdLst>
    <p:sldId xmlns:r="http://schemas.openxmlformats.org/officeDocument/2006/relationships" id="256" r:id="Re739ae6366bc4c5e"/>
    <p:sldId xmlns:r="http://schemas.openxmlformats.org/officeDocument/2006/relationships" id="257" r:id="R443115f5960d4ff6"/>
    <p:sldId xmlns:r="http://schemas.openxmlformats.org/officeDocument/2006/relationships" id="258" r:id="R68a31dec8f5b4c6e"/>
    <p:sldId xmlns:r="http://schemas.openxmlformats.org/officeDocument/2006/relationships" id="259" r:id="Rf046e20f42b445db"/>
    <p:sldId xmlns:r="http://schemas.openxmlformats.org/officeDocument/2006/relationships" id="260" r:id="Rca22896736164fdd"/>
    <p:sldId xmlns:r="http://schemas.openxmlformats.org/officeDocument/2006/relationships" id="261" r:id="Rfe28cb7868824d79"/>
    <p:sldId xmlns:r="http://schemas.openxmlformats.org/officeDocument/2006/relationships" id="262" r:id="Rb1b9803ff01d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475b99e59460f" /><Relationship Type="http://schemas.openxmlformats.org/officeDocument/2006/relationships/slide" Target="/ppt/slides/slide1.xml" Id="Re739ae6366bc4c5e" /><Relationship Type="http://schemas.openxmlformats.org/officeDocument/2006/relationships/slide" Target="/ppt/slides/slide2.xml" Id="R443115f5960d4ff6" /><Relationship Type="http://schemas.openxmlformats.org/officeDocument/2006/relationships/slide" Target="/ppt/slides/slide3.xml" Id="R68a31dec8f5b4c6e" /><Relationship Type="http://schemas.openxmlformats.org/officeDocument/2006/relationships/slide" Target="/ppt/slides/slide4.xml" Id="Rf046e20f42b445db" /><Relationship Type="http://schemas.openxmlformats.org/officeDocument/2006/relationships/slide" Target="/ppt/slides/slide5.xml" Id="Rca22896736164fdd" /><Relationship Type="http://schemas.openxmlformats.org/officeDocument/2006/relationships/slide" Target="/ppt/slides/slide6.xml" Id="Rfe28cb7868824d79" /><Relationship Type="http://schemas.openxmlformats.org/officeDocument/2006/relationships/slide" Target="/ppt/slides/slide7.xml" Id="Rb1b9803ff01d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36adf15aa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b2d1f53e24cd3" /><Relationship Type="http://schemas.openxmlformats.org/officeDocument/2006/relationships/theme" Target="/ppt/slideMasters/theme/theme1.xml" Id="R697b700915e8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cb2d1f53e24c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496bb58a741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fc7e6e94848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752499793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65ea3031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d58b519d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ab021a7b4c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7092e153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3C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3C 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−2 262 994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−2 016 576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96 136 859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96 653 187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KIERNAN CATHRINE SMESTAD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CARL CHRISTIAN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24,3 %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JON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SMESTAD KARI ANGEN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Bakklandet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898 785 122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3C UTVIKLING AS</a:t>
            </a:r>
          </a:p>
        </p:txBody>
      </p:sp>
    </p:spTree>
  </p:cSld>
  <p:clrMapOvr>
    <a:masterClrMapping xmlns:a="http://schemas.openxmlformats.org/drawingml/2006/main"/>
  </p:clrMapOvr>
</p:sld>
</file>