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aaf8d0ee5144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9d64f32e7c41e3"/>
  </p:sldMasterIdLst>
  <p:sldIdLst>
    <p:sldId xmlns:r="http://schemas.openxmlformats.org/officeDocument/2006/relationships" id="256" r:id="R1d8e18f6faaf48fa"/>
    <p:sldId xmlns:r="http://schemas.openxmlformats.org/officeDocument/2006/relationships" id="257" r:id="R6ebb169a914f4d4e"/>
    <p:sldId xmlns:r="http://schemas.openxmlformats.org/officeDocument/2006/relationships" id="258" r:id="Rfa244250eda04723"/>
    <p:sldId xmlns:r="http://schemas.openxmlformats.org/officeDocument/2006/relationships" id="259" r:id="R0601bfeac0164a74"/>
    <p:sldId xmlns:r="http://schemas.openxmlformats.org/officeDocument/2006/relationships" id="260" r:id="R91402ca5cc1744c1"/>
    <p:sldId xmlns:r="http://schemas.openxmlformats.org/officeDocument/2006/relationships" id="261" r:id="Rc4e5dc2325384039"/>
    <p:sldId xmlns:r="http://schemas.openxmlformats.org/officeDocument/2006/relationships" id="262" r:id="Rb19efa3eb48e43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9d64f32e7c41e3" /><Relationship Type="http://schemas.openxmlformats.org/officeDocument/2006/relationships/slide" Target="/ppt/slides/slide1.xml" Id="R1d8e18f6faaf48fa" /><Relationship Type="http://schemas.openxmlformats.org/officeDocument/2006/relationships/slide" Target="/ppt/slides/slide2.xml" Id="R6ebb169a914f4d4e" /><Relationship Type="http://schemas.openxmlformats.org/officeDocument/2006/relationships/slide" Target="/ppt/slides/slide3.xml" Id="Rfa244250eda04723" /><Relationship Type="http://schemas.openxmlformats.org/officeDocument/2006/relationships/slide" Target="/ppt/slides/slide4.xml" Id="R0601bfeac0164a74" /><Relationship Type="http://schemas.openxmlformats.org/officeDocument/2006/relationships/slide" Target="/ppt/slides/slide5.xml" Id="R91402ca5cc1744c1" /><Relationship Type="http://schemas.openxmlformats.org/officeDocument/2006/relationships/slide" Target="/ppt/slides/slide6.xml" Id="Rc4e5dc2325384039" /><Relationship Type="http://schemas.openxmlformats.org/officeDocument/2006/relationships/slide" Target="/ppt/slides/slide7.xml" Id="Rb19efa3eb48e43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1ea2ebe79c46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a77a40a39409e" /><Relationship Type="http://schemas.openxmlformats.org/officeDocument/2006/relationships/theme" Target="/ppt/slideMasters/theme/theme1.xml" Id="R8d2492bbb4c343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ba77a40a3940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943856d1646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1074381db4a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fde35a2f04e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21c1905c840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e8fd2286648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1dad620be41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598824d864e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PÅL TONGA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TONGA HOLDING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16 241 966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29 441 105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30 494 057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JUUL TONGA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898 831 442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