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eb7444e91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77415f2b94b4c"/>
  </p:sldMasterIdLst>
  <p:sldIdLst>
    <p:sldId xmlns:r="http://schemas.openxmlformats.org/officeDocument/2006/relationships" id="256" r:id="Re65eba309bad4730"/>
    <p:sldId xmlns:r="http://schemas.openxmlformats.org/officeDocument/2006/relationships" id="257" r:id="R990b6b1112e148f8"/>
    <p:sldId xmlns:r="http://schemas.openxmlformats.org/officeDocument/2006/relationships" id="258" r:id="R25e324428e934bb5"/>
    <p:sldId xmlns:r="http://schemas.openxmlformats.org/officeDocument/2006/relationships" id="259" r:id="Re5cbf5cbccf54be3"/>
    <p:sldId xmlns:r="http://schemas.openxmlformats.org/officeDocument/2006/relationships" id="260" r:id="R8e64e36af89b443d"/>
    <p:sldId xmlns:r="http://schemas.openxmlformats.org/officeDocument/2006/relationships" id="261" r:id="Rd7f45985b0e84faf"/>
    <p:sldId xmlns:r="http://schemas.openxmlformats.org/officeDocument/2006/relationships" id="262" r:id="R1fedec592bbd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77415f2b94b4c" /><Relationship Type="http://schemas.openxmlformats.org/officeDocument/2006/relationships/slide" Target="/ppt/slides/slide1.xml" Id="Re65eba309bad4730" /><Relationship Type="http://schemas.openxmlformats.org/officeDocument/2006/relationships/slide" Target="/ppt/slides/slide2.xml" Id="R990b6b1112e148f8" /><Relationship Type="http://schemas.openxmlformats.org/officeDocument/2006/relationships/slide" Target="/ppt/slides/slide3.xml" Id="R25e324428e934bb5" /><Relationship Type="http://schemas.openxmlformats.org/officeDocument/2006/relationships/slide" Target="/ppt/slides/slide4.xml" Id="Re5cbf5cbccf54be3" /><Relationship Type="http://schemas.openxmlformats.org/officeDocument/2006/relationships/slide" Target="/ppt/slides/slide5.xml" Id="R8e64e36af89b443d" /><Relationship Type="http://schemas.openxmlformats.org/officeDocument/2006/relationships/slide" Target="/ppt/slides/slide6.xml" Id="Rd7f45985b0e84faf" /><Relationship Type="http://schemas.openxmlformats.org/officeDocument/2006/relationships/slide" Target="/ppt/slides/slide7.xml" Id="R1fedec592bbd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96a3b0347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79c115350463a" /><Relationship Type="http://schemas.openxmlformats.org/officeDocument/2006/relationships/theme" Target="/ppt/slideMasters/theme/theme1.xml" Id="R77d501259f16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79c115350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4d4f40ef8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9d6f37d5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90b4090d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c6b05c36c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d84ea7e2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1cadee67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84eb5ad9b43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