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fe95f2078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27698a07a4121"/>
  </p:sldMasterIdLst>
  <p:sldIdLst>
    <p:sldId xmlns:r="http://schemas.openxmlformats.org/officeDocument/2006/relationships" id="256" r:id="Rb2b88002d8954c5f"/>
    <p:sldId xmlns:r="http://schemas.openxmlformats.org/officeDocument/2006/relationships" id="257" r:id="Rb0eeebb4880943c0"/>
    <p:sldId xmlns:r="http://schemas.openxmlformats.org/officeDocument/2006/relationships" id="258" r:id="R24e1d9ff927642cd"/>
    <p:sldId xmlns:r="http://schemas.openxmlformats.org/officeDocument/2006/relationships" id="259" r:id="Rb56a6b945c4340de"/>
    <p:sldId xmlns:r="http://schemas.openxmlformats.org/officeDocument/2006/relationships" id="260" r:id="R8a62a89c1e8144a4"/>
    <p:sldId xmlns:r="http://schemas.openxmlformats.org/officeDocument/2006/relationships" id="261" r:id="Rdeb69eb60634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27698a07a4121" /><Relationship Type="http://schemas.openxmlformats.org/officeDocument/2006/relationships/slide" Target="/ppt/slides/slide1.xml" Id="Rb2b88002d8954c5f" /><Relationship Type="http://schemas.openxmlformats.org/officeDocument/2006/relationships/slide" Target="/ppt/slides/slide2.xml" Id="Rb0eeebb4880943c0" /><Relationship Type="http://schemas.openxmlformats.org/officeDocument/2006/relationships/slide" Target="/ppt/slides/slide3.xml" Id="R24e1d9ff927642cd" /><Relationship Type="http://schemas.openxmlformats.org/officeDocument/2006/relationships/slide" Target="/ppt/slides/slide4.xml" Id="Rb56a6b945c4340de" /><Relationship Type="http://schemas.openxmlformats.org/officeDocument/2006/relationships/slide" Target="/ppt/slides/slide5.xml" Id="R8a62a89c1e8144a4" /><Relationship Type="http://schemas.openxmlformats.org/officeDocument/2006/relationships/slide" Target="/ppt/slides/slide6.xml" Id="Rdeb69eb60634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dbdbed15c4d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d54513b6c4821" /><Relationship Type="http://schemas.openxmlformats.org/officeDocument/2006/relationships/theme" Target="/ppt/slideMasters/theme/theme1.xml" Id="R0bb9f8a46bc0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d54513b6c48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9259eaf26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9b238c59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999683aa9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4348d5e6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6c29ee2e5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f07ad3d2f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SOLBAKKEN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Edveien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899 080 122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