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f3ee2e8de40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6fb67c8dd40ef"/>
  </p:sldMasterIdLst>
  <p:sldIdLst>
    <p:sldId xmlns:r="http://schemas.openxmlformats.org/officeDocument/2006/relationships" id="256" r:id="R904e5d3599a64dac"/>
    <p:sldId xmlns:r="http://schemas.openxmlformats.org/officeDocument/2006/relationships" id="257" r:id="Re904483bfc7e41c4"/>
    <p:sldId xmlns:r="http://schemas.openxmlformats.org/officeDocument/2006/relationships" id="258" r:id="R158810e4e5094f27"/>
    <p:sldId xmlns:r="http://schemas.openxmlformats.org/officeDocument/2006/relationships" id="259" r:id="Ra500c4b219404433"/>
    <p:sldId xmlns:r="http://schemas.openxmlformats.org/officeDocument/2006/relationships" id="260" r:id="R92a7be9a13b442d9"/>
    <p:sldId xmlns:r="http://schemas.openxmlformats.org/officeDocument/2006/relationships" id="261" r:id="R5f3fe1ee9a4741f6"/>
    <p:sldId xmlns:r="http://schemas.openxmlformats.org/officeDocument/2006/relationships" id="262" r:id="R5526d0aebbc5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6fb67c8dd40ef" /><Relationship Type="http://schemas.openxmlformats.org/officeDocument/2006/relationships/slide" Target="/ppt/slides/slide1.xml" Id="R904e5d3599a64dac" /><Relationship Type="http://schemas.openxmlformats.org/officeDocument/2006/relationships/slide" Target="/ppt/slides/slide2.xml" Id="Re904483bfc7e41c4" /><Relationship Type="http://schemas.openxmlformats.org/officeDocument/2006/relationships/slide" Target="/ppt/slides/slide3.xml" Id="R158810e4e5094f27" /><Relationship Type="http://schemas.openxmlformats.org/officeDocument/2006/relationships/slide" Target="/ppt/slides/slide4.xml" Id="Ra500c4b219404433" /><Relationship Type="http://schemas.openxmlformats.org/officeDocument/2006/relationships/slide" Target="/ppt/slides/slide5.xml" Id="R92a7be9a13b442d9" /><Relationship Type="http://schemas.openxmlformats.org/officeDocument/2006/relationships/slide" Target="/ppt/slides/slide6.xml" Id="R5f3fe1ee9a4741f6" /><Relationship Type="http://schemas.openxmlformats.org/officeDocument/2006/relationships/slide" Target="/ppt/slides/slide7.xml" Id="R5526d0aebbc5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44e76b971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ad7d988ae4d9c" /><Relationship Type="http://schemas.openxmlformats.org/officeDocument/2006/relationships/theme" Target="/ppt/slideMasters/theme/theme1.xml" Id="Rd1fe19d46a3a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ad7d988ae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589875ad8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20585b9d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c22a1ef0b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10d6d51d2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a542e6bfa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ac00984e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847eb19b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899 080 122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