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9964125834f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8b1a65c284927"/>
  </p:sldMasterIdLst>
  <p:sldIdLst>
    <p:sldId xmlns:r="http://schemas.openxmlformats.org/officeDocument/2006/relationships" id="256" r:id="Rea3e5997723f47c9"/>
    <p:sldId xmlns:r="http://schemas.openxmlformats.org/officeDocument/2006/relationships" id="257" r:id="R1563b7579bdd4d9c"/>
    <p:sldId xmlns:r="http://schemas.openxmlformats.org/officeDocument/2006/relationships" id="258" r:id="Rf93e1459065e46de"/>
    <p:sldId xmlns:r="http://schemas.openxmlformats.org/officeDocument/2006/relationships" id="259" r:id="R89dd636a9c8a4982"/>
    <p:sldId xmlns:r="http://schemas.openxmlformats.org/officeDocument/2006/relationships" id="260" r:id="R6d49968cda344d5c"/>
    <p:sldId xmlns:r="http://schemas.openxmlformats.org/officeDocument/2006/relationships" id="261" r:id="R5e7263b3d9754fcd"/>
    <p:sldId xmlns:r="http://schemas.openxmlformats.org/officeDocument/2006/relationships" id="262" r:id="R237c2403460e4f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8b1a65c284927" /><Relationship Type="http://schemas.openxmlformats.org/officeDocument/2006/relationships/slide" Target="/ppt/slides/slide1.xml" Id="Rea3e5997723f47c9" /><Relationship Type="http://schemas.openxmlformats.org/officeDocument/2006/relationships/slide" Target="/ppt/slides/slide2.xml" Id="R1563b7579bdd4d9c" /><Relationship Type="http://schemas.openxmlformats.org/officeDocument/2006/relationships/slide" Target="/ppt/slides/slide3.xml" Id="Rf93e1459065e46de" /><Relationship Type="http://schemas.openxmlformats.org/officeDocument/2006/relationships/slide" Target="/ppt/slides/slide4.xml" Id="R89dd636a9c8a4982" /><Relationship Type="http://schemas.openxmlformats.org/officeDocument/2006/relationships/slide" Target="/ppt/slides/slide5.xml" Id="R6d49968cda344d5c" /><Relationship Type="http://schemas.openxmlformats.org/officeDocument/2006/relationships/slide" Target="/ppt/slides/slide6.xml" Id="R5e7263b3d9754fcd" /><Relationship Type="http://schemas.openxmlformats.org/officeDocument/2006/relationships/slide" Target="/ppt/slides/slide7.xml" Id="R237c2403460e4f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2163c37a0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3d0a3d85c43c8" /><Relationship Type="http://schemas.openxmlformats.org/officeDocument/2006/relationships/theme" Target="/ppt/slideMasters/theme/theme1.xml" Id="R62ee4647687c4b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3d0a3d85c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70957f386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4cbb2c7ad4c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96476b796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5a03577b41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469247e73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228f78cf4a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0e5b088d5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WEMI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 TIMOTHY WOOD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ian@veng.no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899 145 542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