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2014c491fa45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98724d2124057"/>
  </p:sldMasterIdLst>
  <p:sldIdLst>
    <p:sldId xmlns:r="http://schemas.openxmlformats.org/officeDocument/2006/relationships" id="256" r:id="Ra62d46b9731b46b9"/>
    <p:sldId xmlns:r="http://schemas.openxmlformats.org/officeDocument/2006/relationships" id="257" r:id="R584dcb297cb441bc"/>
    <p:sldId xmlns:r="http://schemas.openxmlformats.org/officeDocument/2006/relationships" id="258" r:id="R8a431d997ebe4c63"/>
    <p:sldId xmlns:r="http://schemas.openxmlformats.org/officeDocument/2006/relationships" id="259" r:id="R5384ba8993684c0f"/>
    <p:sldId xmlns:r="http://schemas.openxmlformats.org/officeDocument/2006/relationships" id="260" r:id="Rda5239868ba6485b"/>
    <p:sldId xmlns:r="http://schemas.openxmlformats.org/officeDocument/2006/relationships" id="261" r:id="R29637782df9b4948"/>
    <p:sldId xmlns:r="http://schemas.openxmlformats.org/officeDocument/2006/relationships" id="262" r:id="R779b262965cd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98724d2124057" /><Relationship Type="http://schemas.openxmlformats.org/officeDocument/2006/relationships/slide" Target="/ppt/slides/slide1.xml" Id="Ra62d46b9731b46b9" /><Relationship Type="http://schemas.openxmlformats.org/officeDocument/2006/relationships/slide" Target="/ppt/slides/slide2.xml" Id="R584dcb297cb441bc" /><Relationship Type="http://schemas.openxmlformats.org/officeDocument/2006/relationships/slide" Target="/ppt/slides/slide3.xml" Id="R8a431d997ebe4c63" /><Relationship Type="http://schemas.openxmlformats.org/officeDocument/2006/relationships/slide" Target="/ppt/slides/slide4.xml" Id="R5384ba8993684c0f" /><Relationship Type="http://schemas.openxmlformats.org/officeDocument/2006/relationships/slide" Target="/ppt/slides/slide5.xml" Id="Rda5239868ba6485b" /><Relationship Type="http://schemas.openxmlformats.org/officeDocument/2006/relationships/slide" Target="/ppt/slides/slide6.xml" Id="R29637782df9b4948" /><Relationship Type="http://schemas.openxmlformats.org/officeDocument/2006/relationships/slide" Target="/ppt/slides/slide7.xml" Id="R779b262965cd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a4b83a6b0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0a9b21ec34a08" /><Relationship Type="http://schemas.openxmlformats.org/officeDocument/2006/relationships/theme" Target="/ppt/slideMasters/theme/theme1.xml" Id="Rb1761c52a440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0a9b21ec3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d3f32833d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271f4fad5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40aec031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fa4fa210c4e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c744f093f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35cbf959a42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9a884cf83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BAHIA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BAHIA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89 068 151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683 494 984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719 367 890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LUDVIG MONRAD-HANSEN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899 231 422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