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46d1bb170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be09506144f5b"/>
  </p:sldMasterIdLst>
  <p:sldIdLst>
    <p:sldId xmlns:r="http://schemas.openxmlformats.org/officeDocument/2006/relationships" id="256" r:id="R032befbc756f4768"/>
    <p:sldId xmlns:r="http://schemas.openxmlformats.org/officeDocument/2006/relationships" id="257" r:id="R96aab6a0905e46d2"/>
    <p:sldId xmlns:r="http://schemas.openxmlformats.org/officeDocument/2006/relationships" id="258" r:id="Rb6014399b7bb4749"/>
    <p:sldId xmlns:r="http://schemas.openxmlformats.org/officeDocument/2006/relationships" id="259" r:id="R62d13463fc7b4685"/>
    <p:sldId xmlns:r="http://schemas.openxmlformats.org/officeDocument/2006/relationships" id="260" r:id="R74cb472f604f4102"/>
    <p:sldId xmlns:r="http://schemas.openxmlformats.org/officeDocument/2006/relationships" id="261" r:id="R64012a05c3ec4ea2"/>
    <p:sldId xmlns:r="http://schemas.openxmlformats.org/officeDocument/2006/relationships" id="262" r:id="Ra6776b30b9ad49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be09506144f5b" /><Relationship Type="http://schemas.openxmlformats.org/officeDocument/2006/relationships/slide" Target="/ppt/slides/slide1.xml" Id="R032befbc756f4768" /><Relationship Type="http://schemas.openxmlformats.org/officeDocument/2006/relationships/slide" Target="/ppt/slides/slide2.xml" Id="R96aab6a0905e46d2" /><Relationship Type="http://schemas.openxmlformats.org/officeDocument/2006/relationships/slide" Target="/ppt/slides/slide3.xml" Id="Rb6014399b7bb4749" /><Relationship Type="http://schemas.openxmlformats.org/officeDocument/2006/relationships/slide" Target="/ppt/slides/slide4.xml" Id="R62d13463fc7b4685" /><Relationship Type="http://schemas.openxmlformats.org/officeDocument/2006/relationships/slide" Target="/ppt/slides/slide5.xml" Id="R74cb472f604f4102" /><Relationship Type="http://schemas.openxmlformats.org/officeDocument/2006/relationships/slide" Target="/ppt/slides/slide6.xml" Id="R64012a05c3ec4ea2" /><Relationship Type="http://schemas.openxmlformats.org/officeDocument/2006/relationships/slide" Target="/ppt/slides/slide7.xml" Id="Ra6776b30b9ad49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3b9602a15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39c377554403" /><Relationship Type="http://schemas.openxmlformats.org/officeDocument/2006/relationships/theme" Target="/ppt/slideMasters/theme/theme1.xml" Id="R3e1013b21563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d39c37755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703ab85b144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902ab1bd6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69f9dc055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a3c0e1e5e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e1870693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600fbe0b14d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f39e3965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MEDIA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GISKEGJERDE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899 237 692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