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42872ace6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0b70cfda44eb6"/>
  </p:sldMasterIdLst>
  <p:sldIdLst>
    <p:sldId xmlns:r="http://schemas.openxmlformats.org/officeDocument/2006/relationships" id="256" r:id="R43efd5dd0acb4a2a"/>
    <p:sldId xmlns:r="http://schemas.openxmlformats.org/officeDocument/2006/relationships" id="257" r:id="Re2d9e4bd751f432c"/>
    <p:sldId xmlns:r="http://schemas.openxmlformats.org/officeDocument/2006/relationships" id="258" r:id="R95a41701aa2a4d77"/>
    <p:sldId xmlns:r="http://schemas.openxmlformats.org/officeDocument/2006/relationships" id="259" r:id="R9b3ab9946f2d4728"/>
    <p:sldId xmlns:r="http://schemas.openxmlformats.org/officeDocument/2006/relationships" id="260" r:id="Rf6d30c35336c4ca8"/>
    <p:sldId xmlns:r="http://schemas.openxmlformats.org/officeDocument/2006/relationships" id="261" r:id="Rbf981a9f53604b35"/>
    <p:sldId xmlns:r="http://schemas.openxmlformats.org/officeDocument/2006/relationships" id="262" r:id="R7f52ab39d8fc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0b70cfda44eb6" /><Relationship Type="http://schemas.openxmlformats.org/officeDocument/2006/relationships/slide" Target="/ppt/slides/slide1.xml" Id="R43efd5dd0acb4a2a" /><Relationship Type="http://schemas.openxmlformats.org/officeDocument/2006/relationships/slide" Target="/ppt/slides/slide2.xml" Id="Re2d9e4bd751f432c" /><Relationship Type="http://schemas.openxmlformats.org/officeDocument/2006/relationships/slide" Target="/ppt/slides/slide3.xml" Id="R95a41701aa2a4d77" /><Relationship Type="http://schemas.openxmlformats.org/officeDocument/2006/relationships/slide" Target="/ppt/slides/slide4.xml" Id="R9b3ab9946f2d4728" /><Relationship Type="http://schemas.openxmlformats.org/officeDocument/2006/relationships/slide" Target="/ppt/slides/slide5.xml" Id="Rf6d30c35336c4ca8" /><Relationship Type="http://schemas.openxmlformats.org/officeDocument/2006/relationships/slide" Target="/ppt/slides/slide6.xml" Id="Rbf981a9f53604b35" /><Relationship Type="http://schemas.openxmlformats.org/officeDocument/2006/relationships/slide" Target="/ppt/slides/slide7.xml" Id="R7f52ab39d8fc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ba1f76101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783819f340f6" /><Relationship Type="http://schemas.openxmlformats.org/officeDocument/2006/relationships/theme" Target="/ppt/slideMasters/theme/theme1.xml" Id="R4b22c7d807d4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f783819f3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bcf19b85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606c2dbf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c909c116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ee9fe4a2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da4730aa2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4aa13a58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3b59c76e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15 820 893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Alstad, Hammervollhagen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21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899 262 522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