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3405635e884e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61e5239d7d42af"/>
  </p:sldMasterIdLst>
  <p:sldIdLst>
    <p:sldId xmlns:r="http://schemas.openxmlformats.org/officeDocument/2006/relationships" id="256" r:id="R039cc3d4dfe94e74"/>
    <p:sldId xmlns:r="http://schemas.openxmlformats.org/officeDocument/2006/relationships" id="257" r:id="Rf0953cec95964c37"/>
    <p:sldId xmlns:r="http://schemas.openxmlformats.org/officeDocument/2006/relationships" id="258" r:id="R63c60f86edaf4406"/>
    <p:sldId xmlns:r="http://schemas.openxmlformats.org/officeDocument/2006/relationships" id="259" r:id="Rbaa948ef484c4116"/>
    <p:sldId xmlns:r="http://schemas.openxmlformats.org/officeDocument/2006/relationships" id="260" r:id="R4bbe60d0c31142f4"/>
    <p:sldId xmlns:r="http://schemas.openxmlformats.org/officeDocument/2006/relationships" id="261" r:id="R83295a8e4dc44e60"/>
    <p:sldId xmlns:r="http://schemas.openxmlformats.org/officeDocument/2006/relationships" id="262" r:id="R0bf1d0a9b77e46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61e5239d7d42af" /><Relationship Type="http://schemas.openxmlformats.org/officeDocument/2006/relationships/slide" Target="/ppt/slides/slide1.xml" Id="R039cc3d4dfe94e74" /><Relationship Type="http://schemas.openxmlformats.org/officeDocument/2006/relationships/slide" Target="/ppt/slides/slide2.xml" Id="Rf0953cec95964c37" /><Relationship Type="http://schemas.openxmlformats.org/officeDocument/2006/relationships/slide" Target="/ppt/slides/slide3.xml" Id="R63c60f86edaf4406" /><Relationship Type="http://schemas.openxmlformats.org/officeDocument/2006/relationships/slide" Target="/ppt/slides/slide4.xml" Id="Rbaa948ef484c4116" /><Relationship Type="http://schemas.openxmlformats.org/officeDocument/2006/relationships/slide" Target="/ppt/slides/slide5.xml" Id="R4bbe60d0c31142f4" /><Relationship Type="http://schemas.openxmlformats.org/officeDocument/2006/relationships/slide" Target="/ppt/slides/slide6.xml" Id="R83295a8e4dc44e60" /><Relationship Type="http://schemas.openxmlformats.org/officeDocument/2006/relationships/slide" Target="/ppt/slides/slide7.xml" Id="R0bf1d0a9b77e46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ecd45ea07e40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a9a0a2ace48eb" /><Relationship Type="http://schemas.openxmlformats.org/officeDocument/2006/relationships/theme" Target="/ppt/slideMasters/theme/theme1.xml" Id="R7048e356a60b48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6a9a0a2ace48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ff535a26c47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d7e707de446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24b20a85d49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1451e152c43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ff65f16e34a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8d1e8476d4d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1b836889941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JHL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JHL AS ble etablert [år] og holder til i 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8 773 020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2 276 222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1 799 324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8 354 980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11 808 325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HETLAND LJOSNES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Sandeidvegen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5580 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post@jhl.no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www.jhl.no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899 537 092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JHL AS</a:t>
            </a:r>
          </a:p>
        </p:txBody>
      </p:sp>
    </p:spTree>
  </p:cSld>
  <p:clrMapOvr>
    <a:masterClrMapping xmlns:a="http://schemas.openxmlformats.org/drawingml/2006/main"/>
  </p:clrMapOvr>
</p:sld>
</file>