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ef761079e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b3a768c06240f7"/>
  </p:sldMasterIdLst>
  <p:sldIdLst>
    <p:sldId xmlns:r="http://schemas.openxmlformats.org/officeDocument/2006/relationships" id="256" r:id="R1986638f38654fac"/>
    <p:sldId xmlns:r="http://schemas.openxmlformats.org/officeDocument/2006/relationships" id="257" r:id="R9fb4a373d383403f"/>
    <p:sldId xmlns:r="http://schemas.openxmlformats.org/officeDocument/2006/relationships" id="258" r:id="Rc55d20684b7942a3"/>
    <p:sldId xmlns:r="http://schemas.openxmlformats.org/officeDocument/2006/relationships" id="259" r:id="R45c8dbb922ce4a80"/>
    <p:sldId xmlns:r="http://schemas.openxmlformats.org/officeDocument/2006/relationships" id="260" r:id="Rd57ce8dbe8464d26"/>
    <p:sldId xmlns:r="http://schemas.openxmlformats.org/officeDocument/2006/relationships" id="261" r:id="R268193d9e7f24d4b"/>
    <p:sldId xmlns:r="http://schemas.openxmlformats.org/officeDocument/2006/relationships" id="262" r:id="R95b8ee147982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3a768c06240f7" /><Relationship Type="http://schemas.openxmlformats.org/officeDocument/2006/relationships/slide" Target="/ppt/slides/slide1.xml" Id="R1986638f38654fac" /><Relationship Type="http://schemas.openxmlformats.org/officeDocument/2006/relationships/slide" Target="/ppt/slides/slide2.xml" Id="R9fb4a373d383403f" /><Relationship Type="http://schemas.openxmlformats.org/officeDocument/2006/relationships/slide" Target="/ppt/slides/slide3.xml" Id="Rc55d20684b7942a3" /><Relationship Type="http://schemas.openxmlformats.org/officeDocument/2006/relationships/slide" Target="/ppt/slides/slide4.xml" Id="R45c8dbb922ce4a80" /><Relationship Type="http://schemas.openxmlformats.org/officeDocument/2006/relationships/slide" Target="/ppt/slides/slide5.xml" Id="Rd57ce8dbe8464d26" /><Relationship Type="http://schemas.openxmlformats.org/officeDocument/2006/relationships/slide" Target="/ppt/slides/slide6.xml" Id="R268193d9e7f24d4b" /><Relationship Type="http://schemas.openxmlformats.org/officeDocument/2006/relationships/slide" Target="/ppt/slides/slide7.xml" Id="R95b8ee147982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9c6c2a58c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2221e516d49ce" /><Relationship Type="http://schemas.openxmlformats.org/officeDocument/2006/relationships/theme" Target="/ppt/slideMasters/theme/theme1.xml" Id="R2a215423d2f1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32221e516d49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767109be9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d894128c643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53b748d29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1b1030828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ba405117f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10e05e14f42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d3e6d2a06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AANDAHLS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AANDAHLS EFTF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99 054 244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3 189 607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61 511 272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78 054 192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SVEIN ARILD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SÆTTEM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post@aandahls.no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