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968653b163548b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88aec849db5403c"/>
  </p:sldMasterIdLst>
  <p:sldIdLst>
    <p:sldId xmlns:r="http://schemas.openxmlformats.org/officeDocument/2006/relationships" id="256" r:id="Rb38bb07188f44fa2"/>
    <p:sldId xmlns:r="http://schemas.openxmlformats.org/officeDocument/2006/relationships" id="257" r:id="Re1e07c245603473c"/>
    <p:sldId xmlns:r="http://schemas.openxmlformats.org/officeDocument/2006/relationships" id="258" r:id="Ra17a5d37336e4936"/>
    <p:sldId xmlns:r="http://schemas.openxmlformats.org/officeDocument/2006/relationships" id="259" r:id="Rc10b82635a9b4376"/>
    <p:sldId xmlns:r="http://schemas.openxmlformats.org/officeDocument/2006/relationships" id="260" r:id="R52c914d879964002"/>
    <p:sldId xmlns:r="http://schemas.openxmlformats.org/officeDocument/2006/relationships" id="261" r:id="Rdb0642f3098a46c5"/>
    <p:sldId xmlns:r="http://schemas.openxmlformats.org/officeDocument/2006/relationships" id="262" r:id="R589516c84447409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8aec849db5403c" /><Relationship Type="http://schemas.openxmlformats.org/officeDocument/2006/relationships/slide" Target="/ppt/slides/slide1.xml" Id="Rb38bb07188f44fa2" /><Relationship Type="http://schemas.openxmlformats.org/officeDocument/2006/relationships/slide" Target="/ppt/slides/slide2.xml" Id="Re1e07c245603473c" /><Relationship Type="http://schemas.openxmlformats.org/officeDocument/2006/relationships/slide" Target="/ppt/slides/slide3.xml" Id="Ra17a5d37336e4936" /><Relationship Type="http://schemas.openxmlformats.org/officeDocument/2006/relationships/slide" Target="/ppt/slides/slide4.xml" Id="Rc10b82635a9b4376" /><Relationship Type="http://schemas.openxmlformats.org/officeDocument/2006/relationships/slide" Target="/ppt/slides/slide5.xml" Id="R52c914d879964002" /><Relationship Type="http://schemas.openxmlformats.org/officeDocument/2006/relationships/slide" Target="/ppt/slides/slide6.xml" Id="Rdb0642f3098a46c5" /><Relationship Type="http://schemas.openxmlformats.org/officeDocument/2006/relationships/slide" Target="/ppt/slides/slide7.xml" Id="R589516c84447409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f35995b4dd410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4db2547dbf4013" /><Relationship Type="http://schemas.openxmlformats.org/officeDocument/2006/relationships/theme" Target="/ppt/slideMasters/theme/theme1.xml" Id="R975ee10400ff4ef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f4db2547dbf401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11add040994fa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1703420cc4482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121fa04a0345d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0e58ab6af5426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f39817de60422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97fcbdec7641a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8d6f1f2ee5420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 AARLAND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AARLAND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 AARLAND AS ble etablert [år] og holder til i Stolmen.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AARLAND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AARLAND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AARLAND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19 795 805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1 175 804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847 361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4 036 048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7 163 492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AARLAND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STEINAR AARLAND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AARLAND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SIV KARIN AARLAND SKÅR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AARLAND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Årland 124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5398 Stolmen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56185013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910 032 003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AARLAND AS</a:t>
            </a:r>
          </a:p>
        </p:txBody>
      </p:sp>
    </p:spTree>
  </p:cSld>
  <p:clrMapOvr>
    <a:masterClrMapping xmlns:a="http://schemas.openxmlformats.org/drawingml/2006/main"/>
  </p:clrMapOvr>
</p:sld>
</file>