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47b4e1d58b4e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9d299a3dcc4620"/>
  </p:sldMasterIdLst>
  <p:sldIdLst>
    <p:sldId xmlns:r="http://schemas.openxmlformats.org/officeDocument/2006/relationships" id="256" r:id="R6754b1a4e20b4d74"/>
    <p:sldId xmlns:r="http://schemas.openxmlformats.org/officeDocument/2006/relationships" id="257" r:id="R3933cb4678af4a1d"/>
    <p:sldId xmlns:r="http://schemas.openxmlformats.org/officeDocument/2006/relationships" id="258" r:id="R05a5c53cefb14089"/>
    <p:sldId xmlns:r="http://schemas.openxmlformats.org/officeDocument/2006/relationships" id="259" r:id="R6dc1d1a5070e4f65"/>
    <p:sldId xmlns:r="http://schemas.openxmlformats.org/officeDocument/2006/relationships" id="260" r:id="Rc1d5470ae30946ab"/>
    <p:sldId xmlns:r="http://schemas.openxmlformats.org/officeDocument/2006/relationships" id="261" r:id="Rf0470784a5054328"/>
    <p:sldId xmlns:r="http://schemas.openxmlformats.org/officeDocument/2006/relationships" id="262" r:id="R093a16ed23474c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9d299a3dcc4620" /><Relationship Type="http://schemas.openxmlformats.org/officeDocument/2006/relationships/slide" Target="/ppt/slides/slide1.xml" Id="R6754b1a4e20b4d74" /><Relationship Type="http://schemas.openxmlformats.org/officeDocument/2006/relationships/slide" Target="/ppt/slides/slide2.xml" Id="R3933cb4678af4a1d" /><Relationship Type="http://schemas.openxmlformats.org/officeDocument/2006/relationships/slide" Target="/ppt/slides/slide3.xml" Id="R05a5c53cefb14089" /><Relationship Type="http://schemas.openxmlformats.org/officeDocument/2006/relationships/slide" Target="/ppt/slides/slide4.xml" Id="R6dc1d1a5070e4f65" /><Relationship Type="http://schemas.openxmlformats.org/officeDocument/2006/relationships/slide" Target="/ppt/slides/slide5.xml" Id="Rc1d5470ae30946ab" /><Relationship Type="http://schemas.openxmlformats.org/officeDocument/2006/relationships/slide" Target="/ppt/slides/slide6.xml" Id="Rf0470784a5054328" /><Relationship Type="http://schemas.openxmlformats.org/officeDocument/2006/relationships/slide" Target="/ppt/slides/slide7.xml" Id="R093a16ed23474c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1cf2d62a184f3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6eb8a844784e73" /><Relationship Type="http://schemas.openxmlformats.org/officeDocument/2006/relationships/theme" Target="/ppt/slideMasters/theme/theme1.xml" Id="R66c58ebb099148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56eb8a844784e7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db281bce9146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a72a791ac443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ee4a242f8c44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1a0e2da4f94c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78ee06e1bf42e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f94dc41adb48a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46530c3aff467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PETER AAS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PETER AAS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PETER AAS ble etablert [år] og holder til i Skreia.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PETER AAS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PETER AAS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PETER AAS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8 504 286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−6 478 045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46 950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63 436 437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81 079 603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PETER AAS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INGEBORG AAS  –  16,6 %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AAS  –  16,5 %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MARSTRAND AAS  –  16,5 %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PETER MAGNUS AAS  –  16,5 %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BRUNLAND  –  15,9 %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KJERSTI BRUNLAND MIKKELBORG  –  15,9 %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PETER AAS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Totenvegen 786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2848 Skreia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14 25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post@peter-aas.no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www.peter-aas.no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910 051 784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PETER AAS</a:t>
            </a:r>
          </a:p>
        </p:txBody>
      </p:sp>
    </p:spTree>
  </p:cSld>
  <p:clrMapOvr>
    <a:masterClrMapping xmlns:a="http://schemas.openxmlformats.org/drawingml/2006/main"/>
  </p:clrMapOvr>
</p:sld>
</file>