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aaa09c258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aa36b67e04d2b"/>
  </p:sldMasterIdLst>
  <p:sldIdLst>
    <p:sldId xmlns:r="http://schemas.openxmlformats.org/officeDocument/2006/relationships" id="256" r:id="Rd397ef9052b14d7f"/>
    <p:sldId xmlns:r="http://schemas.openxmlformats.org/officeDocument/2006/relationships" id="257" r:id="R078216ae64974286"/>
    <p:sldId xmlns:r="http://schemas.openxmlformats.org/officeDocument/2006/relationships" id="258" r:id="Re2861ccc568747b7"/>
    <p:sldId xmlns:r="http://schemas.openxmlformats.org/officeDocument/2006/relationships" id="259" r:id="R38e03ee152834a95"/>
    <p:sldId xmlns:r="http://schemas.openxmlformats.org/officeDocument/2006/relationships" id="260" r:id="R3105c3d359b04601"/>
    <p:sldId xmlns:r="http://schemas.openxmlformats.org/officeDocument/2006/relationships" id="261" r:id="Raba85574539346ab"/>
    <p:sldId xmlns:r="http://schemas.openxmlformats.org/officeDocument/2006/relationships" id="262" r:id="R8ef44275ebf2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aa36b67e04d2b" /><Relationship Type="http://schemas.openxmlformats.org/officeDocument/2006/relationships/slide" Target="/ppt/slides/slide1.xml" Id="Rd397ef9052b14d7f" /><Relationship Type="http://schemas.openxmlformats.org/officeDocument/2006/relationships/slide" Target="/ppt/slides/slide2.xml" Id="R078216ae64974286" /><Relationship Type="http://schemas.openxmlformats.org/officeDocument/2006/relationships/slide" Target="/ppt/slides/slide3.xml" Id="Re2861ccc568747b7" /><Relationship Type="http://schemas.openxmlformats.org/officeDocument/2006/relationships/slide" Target="/ppt/slides/slide4.xml" Id="R38e03ee152834a95" /><Relationship Type="http://schemas.openxmlformats.org/officeDocument/2006/relationships/slide" Target="/ppt/slides/slide5.xml" Id="R3105c3d359b04601" /><Relationship Type="http://schemas.openxmlformats.org/officeDocument/2006/relationships/slide" Target="/ppt/slides/slide6.xml" Id="Raba85574539346ab" /><Relationship Type="http://schemas.openxmlformats.org/officeDocument/2006/relationships/slide" Target="/ppt/slides/slide7.xml" Id="R8ef44275ebf2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2620118f9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916869df495c" /><Relationship Type="http://schemas.openxmlformats.org/officeDocument/2006/relationships/theme" Target="/ppt/slideMasters/theme/theme1.xml" Id="R5dc1c1c8b73647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c916869df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b408b87b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d1586411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5cce83a1d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57ee07749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1430b8d8d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5e3b40ab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c24491e014b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ALLROUND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ALLROUND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1 042 315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THOMMESEN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Asvallveien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ht@htcon.no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910 121 758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