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8867aae3754f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4b85e45ec04813"/>
  </p:sldMasterIdLst>
  <p:sldIdLst>
    <p:sldId xmlns:r="http://schemas.openxmlformats.org/officeDocument/2006/relationships" id="256" r:id="R02084dfb65724445"/>
    <p:sldId xmlns:r="http://schemas.openxmlformats.org/officeDocument/2006/relationships" id="257" r:id="R3317d621c8584beb"/>
    <p:sldId xmlns:r="http://schemas.openxmlformats.org/officeDocument/2006/relationships" id="258" r:id="Rc0250180fba44af0"/>
    <p:sldId xmlns:r="http://schemas.openxmlformats.org/officeDocument/2006/relationships" id="259" r:id="R5a074eb4ec6e47b6"/>
    <p:sldId xmlns:r="http://schemas.openxmlformats.org/officeDocument/2006/relationships" id="260" r:id="R142cce3cb8014123"/>
    <p:sldId xmlns:r="http://schemas.openxmlformats.org/officeDocument/2006/relationships" id="261" r:id="R026d6ed16afc4946"/>
    <p:sldId xmlns:r="http://schemas.openxmlformats.org/officeDocument/2006/relationships" id="262" r:id="R24c877de430f4e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4b85e45ec04813" /><Relationship Type="http://schemas.openxmlformats.org/officeDocument/2006/relationships/slide" Target="/ppt/slides/slide1.xml" Id="R02084dfb65724445" /><Relationship Type="http://schemas.openxmlformats.org/officeDocument/2006/relationships/slide" Target="/ppt/slides/slide2.xml" Id="R3317d621c8584beb" /><Relationship Type="http://schemas.openxmlformats.org/officeDocument/2006/relationships/slide" Target="/ppt/slides/slide3.xml" Id="Rc0250180fba44af0" /><Relationship Type="http://schemas.openxmlformats.org/officeDocument/2006/relationships/slide" Target="/ppt/slides/slide4.xml" Id="R5a074eb4ec6e47b6" /><Relationship Type="http://schemas.openxmlformats.org/officeDocument/2006/relationships/slide" Target="/ppt/slides/slide5.xml" Id="R142cce3cb8014123" /><Relationship Type="http://schemas.openxmlformats.org/officeDocument/2006/relationships/slide" Target="/ppt/slides/slide6.xml" Id="R026d6ed16afc4946" /><Relationship Type="http://schemas.openxmlformats.org/officeDocument/2006/relationships/slide" Target="/ppt/slides/slide7.xml" Id="R24c877de430f4e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418aaac69f43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c05c3fed87473e" /><Relationship Type="http://schemas.openxmlformats.org/officeDocument/2006/relationships/theme" Target="/ppt/slideMasters/theme/theme1.xml" Id="R2a50a7c6937c46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c05c3fed8747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ca72783f8a45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86a15d21704a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a6167ffef74d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ee8fb12eb845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d6c237a73342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fe207946d64f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654845455449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MEDIEHUSET ANDVORD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MEDIEHUSET ANDVORD AS ble etablert [år] og holder til i Hagan.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308 765 220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15 928 652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12 447 517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40 700 889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94 956 327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INFERENCE AS  –  50,1 %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PARAJETT AB  –  28,2 %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HASA HOLDING AS  –  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&amp; A HOLDING AS  –  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BACKE HOLDING AS  –  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DOTTEN HOLDING AS  –  1,4 %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Brennaveien 20B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1481 Hagan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72 66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ag@andvord.no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910 235 915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