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8626a327db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573d6fd0744b7b"/>
  </p:sldMasterIdLst>
  <p:sldIdLst>
    <p:sldId xmlns:r="http://schemas.openxmlformats.org/officeDocument/2006/relationships" id="256" r:id="R6a44da7418a64d26"/>
    <p:sldId xmlns:r="http://schemas.openxmlformats.org/officeDocument/2006/relationships" id="257" r:id="R475d17e4fe524605"/>
    <p:sldId xmlns:r="http://schemas.openxmlformats.org/officeDocument/2006/relationships" id="258" r:id="R90551f7e6aa044f4"/>
    <p:sldId xmlns:r="http://schemas.openxmlformats.org/officeDocument/2006/relationships" id="259" r:id="Rf716d28a37a841bd"/>
    <p:sldId xmlns:r="http://schemas.openxmlformats.org/officeDocument/2006/relationships" id="260" r:id="R78d3147361ce45f4"/>
    <p:sldId xmlns:r="http://schemas.openxmlformats.org/officeDocument/2006/relationships" id="261" r:id="Red26d690cc864935"/>
    <p:sldId xmlns:r="http://schemas.openxmlformats.org/officeDocument/2006/relationships" id="262" r:id="R823a476abca34b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73d6fd0744b7b" /><Relationship Type="http://schemas.openxmlformats.org/officeDocument/2006/relationships/slide" Target="/ppt/slides/slide1.xml" Id="R6a44da7418a64d26" /><Relationship Type="http://schemas.openxmlformats.org/officeDocument/2006/relationships/slide" Target="/ppt/slides/slide2.xml" Id="R475d17e4fe524605" /><Relationship Type="http://schemas.openxmlformats.org/officeDocument/2006/relationships/slide" Target="/ppt/slides/slide3.xml" Id="R90551f7e6aa044f4" /><Relationship Type="http://schemas.openxmlformats.org/officeDocument/2006/relationships/slide" Target="/ppt/slides/slide4.xml" Id="Rf716d28a37a841bd" /><Relationship Type="http://schemas.openxmlformats.org/officeDocument/2006/relationships/slide" Target="/ppt/slides/slide5.xml" Id="R78d3147361ce45f4" /><Relationship Type="http://schemas.openxmlformats.org/officeDocument/2006/relationships/slide" Target="/ppt/slides/slide6.xml" Id="Red26d690cc864935" /><Relationship Type="http://schemas.openxmlformats.org/officeDocument/2006/relationships/slide" Target="/ppt/slides/slide7.xml" Id="R823a476abca34b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18d94b0404f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4cd37c6a44902" /><Relationship Type="http://schemas.openxmlformats.org/officeDocument/2006/relationships/theme" Target="/ppt/slideMasters/theme/theme1.xml" Id="R928e7fa1b5504e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84cd37c6a449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4dbe23d4349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d5401749a41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82da556ef47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2be156ea641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210b4fd2141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40ed73ef84c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203ae593445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84 648 512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3 631 108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3 780 278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12 791 103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910 309 153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AS</a:t>
            </a:r>
          </a:p>
        </p:txBody>
      </p:sp>
    </p:spTree>
  </p:cSld>
  <p:clrMapOvr>
    <a:masterClrMapping xmlns:a="http://schemas.openxmlformats.org/drawingml/2006/main"/>
  </p:clrMapOvr>
</p:sld>
</file>