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eab5900aaa4d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844d3b5b6941b7"/>
  </p:sldMasterIdLst>
  <p:sldIdLst>
    <p:sldId xmlns:r="http://schemas.openxmlformats.org/officeDocument/2006/relationships" id="256" r:id="R7a1a50186fd8407f"/>
    <p:sldId xmlns:r="http://schemas.openxmlformats.org/officeDocument/2006/relationships" id="257" r:id="Rdfe3e68ce77c4390"/>
    <p:sldId xmlns:r="http://schemas.openxmlformats.org/officeDocument/2006/relationships" id="258" r:id="R3c62c1b9911742c4"/>
    <p:sldId xmlns:r="http://schemas.openxmlformats.org/officeDocument/2006/relationships" id="259" r:id="Rd0450a9ccb1147ba"/>
    <p:sldId xmlns:r="http://schemas.openxmlformats.org/officeDocument/2006/relationships" id="260" r:id="R9be62bd9c5114c3c"/>
    <p:sldId xmlns:r="http://schemas.openxmlformats.org/officeDocument/2006/relationships" id="261" r:id="R48e674dbe11d4398"/>
    <p:sldId xmlns:r="http://schemas.openxmlformats.org/officeDocument/2006/relationships" id="262" r:id="Rba115f7c1cf64b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844d3b5b6941b7" /><Relationship Type="http://schemas.openxmlformats.org/officeDocument/2006/relationships/slide" Target="/ppt/slides/slide1.xml" Id="R7a1a50186fd8407f" /><Relationship Type="http://schemas.openxmlformats.org/officeDocument/2006/relationships/slide" Target="/ppt/slides/slide2.xml" Id="Rdfe3e68ce77c4390" /><Relationship Type="http://schemas.openxmlformats.org/officeDocument/2006/relationships/slide" Target="/ppt/slides/slide3.xml" Id="R3c62c1b9911742c4" /><Relationship Type="http://schemas.openxmlformats.org/officeDocument/2006/relationships/slide" Target="/ppt/slides/slide4.xml" Id="Rd0450a9ccb1147ba" /><Relationship Type="http://schemas.openxmlformats.org/officeDocument/2006/relationships/slide" Target="/ppt/slides/slide5.xml" Id="R9be62bd9c5114c3c" /><Relationship Type="http://schemas.openxmlformats.org/officeDocument/2006/relationships/slide" Target="/ppt/slides/slide6.xml" Id="R48e674dbe11d4398" /><Relationship Type="http://schemas.openxmlformats.org/officeDocument/2006/relationships/slide" Target="/ppt/slides/slide7.xml" Id="Rba115f7c1cf64b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42790098a949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0287c387c4331" /><Relationship Type="http://schemas.openxmlformats.org/officeDocument/2006/relationships/theme" Target="/ppt/slideMasters/theme/theme1.xml" Id="R3bca2d473f644a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50287c387c43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7475ee91e4d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5f8c54bf643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837198a994c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4e2c51e6345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8458b799b44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f2deb98234a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b7f796fb64d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EGIL STENSHAGEN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STENSHAGEN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−6 356 376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450 676 139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789 160 213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1 139 946 748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 HOLDING AS  –  50,6 %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JØRST HOLDING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KAST FINANS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STENSHAGEN HOLDING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 HOLDING AS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910 356 488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STENSHAGEN HOLDING AS</a:t>
            </a:r>
          </a:p>
        </p:txBody>
      </p:sp>
    </p:spTree>
  </p:cSld>
  <p:clrMapOvr>
    <a:masterClrMapping xmlns:a="http://schemas.openxmlformats.org/drawingml/2006/main"/>
  </p:clrMapOvr>
</p:sld>
</file>