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cdedc17529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a8f1b4d10447af"/>
  </p:sldMasterIdLst>
  <p:sldIdLst>
    <p:sldId xmlns:r="http://schemas.openxmlformats.org/officeDocument/2006/relationships" id="256" r:id="Refe3b8701bf94d48"/>
    <p:sldId xmlns:r="http://schemas.openxmlformats.org/officeDocument/2006/relationships" id="257" r:id="R1a8e8ee0f55d4342"/>
    <p:sldId xmlns:r="http://schemas.openxmlformats.org/officeDocument/2006/relationships" id="258" r:id="R9b913a0bbd9e4e1c"/>
    <p:sldId xmlns:r="http://schemas.openxmlformats.org/officeDocument/2006/relationships" id="259" r:id="Red99e60b58ba4d0b"/>
    <p:sldId xmlns:r="http://schemas.openxmlformats.org/officeDocument/2006/relationships" id="260" r:id="R2a03c8b102e5470e"/>
    <p:sldId xmlns:r="http://schemas.openxmlformats.org/officeDocument/2006/relationships" id="261" r:id="R94fe5c74265c4d6a"/>
    <p:sldId xmlns:r="http://schemas.openxmlformats.org/officeDocument/2006/relationships" id="262" r:id="R609edf714dac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8f1b4d10447af" /><Relationship Type="http://schemas.openxmlformats.org/officeDocument/2006/relationships/slide" Target="/ppt/slides/slide1.xml" Id="Refe3b8701bf94d48" /><Relationship Type="http://schemas.openxmlformats.org/officeDocument/2006/relationships/slide" Target="/ppt/slides/slide2.xml" Id="R1a8e8ee0f55d4342" /><Relationship Type="http://schemas.openxmlformats.org/officeDocument/2006/relationships/slide" Target="/ppt/slides/slide3.xml" Id="R9b913a0bbd9e4e1c" /><Relationship Type="http://schemas.openxmlformats.org/officeDocument/2006/relationships/slide" Target="/ppt/slides/slide4.xml" Id="Red99e60b58ba4d0b" /><Relationship Type="http://schemas.openxmlformats.org/officeDocument/2006/relationships/slide" Target="/ppt/slides/slide5.xml" Id="R2a03c8b102e5470e" /><Relationship Type="http://schemas.openxmlformats.org/officeDocument/2006/relationships/slide" Target="/ppt/slides/slide6.xml" Id="R94fe5c74265c4d6a" /><Relationship Type="http://schemas.openxmlformats.org/officeDocument/2006/relationships/slide" Target="/ppt/slides/slide7.xml" Id="R609edf714dac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47147470547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7740a0b034d41" /><Relationship Type="http://schemas.openxmlformats.org/officeDocument/2006/relationships/theme" Target="/ppt/slideMasters/theme/theme1.xml" Id="R78923db0ed6c41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7740a0b034d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ea208569d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6878c01c241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7bf9b7b314e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0875c7b44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e540dfbe5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6643da225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463966a5443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Bachke &amp; Co.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Bachke &amp; Co. A/S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33 470 088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78 001 374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164 011 825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EIENDOM AS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MERITORIUS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&amp; F BACHKE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BACHKE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FREDRIK HJELM-HANSEN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firmapost@bachke.no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910 518 488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