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fe288e14045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4b2ebbb30449e3"/>
  </p:sldMasterIdLst>
  <p:sldIdLst>
    <p:sldId xmlns:r="http://schemas.openxmlformats.org/officeDocument/2006/relationships" id="256" r:id="R1cba4d1449d648e7"/>
    <p:sldId xmlns:r="http://schemas.openxmlformats.org/officeDocument/2006/relationships" id="257" r:id="R2a1c53e7725a4198"/>
    <p:sldId xmlns:r="http://schemas.openxmlformats.org/officeDocument/2006/relationships" id="258" r:id="R83f7ed0972d742aa"/>
    <p:sldId xmlns:r="http://schemas.openxmlformats.org/officeDocument/2006/relationships" id="259" r:id="R424694f6f75041ab"/>
    <p:sldId xmlns:r="http://schemas.openxmlformats.org/officeDocument/2006/relationships" id="260" r:id="R7c962a416cd249e3"/>
    <p:sldId xmlns:r="http://schemas.openxmlformats.org/officeDocument/2006/relationships" id="261" r:id="R82d3ada145a4428b"/>
    <p:sldId xmlns:r="http://schemas.openxmlformats.org/officeDocument/2006/relationships" id="262" r:id="R514474b5332c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4b2ebbb30449e3" /><Relationship Type="http://schemas.openxmlformats.org/officeDocument/2006/relationships/slide" Target="/ppt/slides/slide1.xml" Id="R1cba4d1449d648e7" /><Relationship Type="http://schemas.openxmlformats.org/officeDocument/2006/relationships/slide" Target="/ppt/slides/slide2.xml" Id="R2a1c53e7725a4198" /><Relationship Type="http://schemas.openxmlformats.org/officeDocument/2006/relationships/slide" Target="/ppt/slides/slide3.xml" Id="R83f7ed0972d742aa" /><Relationship Type="http://schemas.openxmlformats.org/officeDocument/2006/relationships/slide" Target="/ppt/slides/slide4.xml" Id="R424694f6f75041ab" /><Relationship Type="http://schemas.openxmlformats.org/officeDocument/2006/relationships/slide" Target="/ppt/slides/slide5.xml" Id="R7c962a416cd249e3" /><Relationship Type="http://schemas.openxmlformats.org/officeDocument/2006/relationships/slide" Target="/ppt/slides/slide6.xml" Id="R82d3ada145a4428b" /><Relationship Type="http://schemas.openxmlformats.org/officeDocument/2006/relationships/slide" Target="/ppt/slides/slide7.xml" Id="R514474b5332c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34a7a5dfc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8ae592ed2431f" /><Relationship Type="http://schemas.openxmlformats.org/officeDocument/2006/relationships/theme" Target="/ppt/slideMasters/theme/theme1.xml" Id="R968d9c579ed84b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08ae592ed243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49249c0a94e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7f343727c47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3963c95c94e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b4759f8a8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097b3b58b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7b9f6dc2c42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a3e0d13a6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FRAMNESSENTERET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FRAMNESSENTERET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960 343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978 757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SCHOU TROGSTAD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Ivar Schou Trogstad, Thueveien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29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ivar@framnessenteret.no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910 671 073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FRAMNESSENTERET AS</a:t>
            </a:r>
          </a:p>
        </p:txBody>
      </p:sp>
    </p:spTree>
  </p:cSld>
  <p:clrMapOvr>
    <a:masterClrMapping xmlns:a="http://schemas.openxmlformats.org/drawingml/2006/main"/>
  </p:clrMapOvr>
</p:sld>
</file>