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cc90847894b491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ad2af5a8c8546a3"/>
  </p:sldMasterIdLst>
  <p:sldIdLst>
    <p:sldId xmlns:r="http://schemas.openxmlformats.org/officeDocument/2006/relationships" id="256" r:id="Rb0c1fee865e44d89"/>
    <p:sldId xmlns:r="http://schemas.openxmlformats.org/officeDocument/2006/relationships" id="257" r:id="Rf53a7f45b0904a67"/>
    <p:sldId xmlns:r="http://schemas.openxmlformats.org/officeDocument/2006/relationships" id="258" r:id="R065ca5a78a4d4a3b"/>
    <p:sldId xmlns:r="http://schemas.openxmlformats.org/officeDocument/2006/relationships" id="259" r:id="Rd7ddd569e9ee47a3"/>
    <p:sldId xmlns:r="http://schemas.openxmlformats.org/officeDocument/2006/relationships" id="260" r:id="R42f673690f064ed2"/>
    <p:sldId xmlns:r="http://schemas.openxmlformats.org/officeDocument/2006/relationships" id="261" r:id="R6900ea9698664fb7"/>
    <p:sldId xmlns:r="http://schemas.openxmlformats.org/officeDocument/2006/relationships" id="262" r:id="Rafa1c0d061f1481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d2af5a8c8546a3" /><Relationship Type="http://schemas.openxmlformats.org/officeDocument/2006/relationships/slide" Target="/ppt/slides/slide1.xml" Id="Rb0c1fee865e44d89" /><Relationship Type="http://schemas.openxmlformats.org/officeDocument/2006/relationships/slide" Target="/ppt/slides/slide2.xml" Id="Rf53a7f45b0904a67" /><Relationship Type="http://schemas.openxmlformats.org/officeDocument/2006/relationships/slide" Target="/ppt/slides/slide3.xml" Id="R065ca5a78a4d4a3b" /><Relationship Type="http://schemas.openxmlformats.org/officeDocument/2006/relationships/slide" Target="/ppt/slides/slide4.xml" Id="Rd7ddd569e9ee47a3" /><Relationship Type="http://schemas.openxmlformats.org/officeDocument/2006/relationships/slide" Target="/ppt/slides/slide5.xml" Id="R42f673690f064ed2" /><Relationship Type="http://schemas.openxmlformats.org/officeDocument/2006/relationships/slide" Target="/ppt/slides/slide6.xml" Id="R6900ea9698664fb7" /><Relationship Type="http://schemas.openxmlformats.org/officeDocument/2006/relationships/slide" Target="/ppt/slides/slide7.xml" Id="Rafa1c0d061f1481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21361fb7bf4c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3bbdeb469b4fef" /><Relationship Type="http://schemas.openxmlformats.org/officeDocument/2006/relationships/theme" Target="/ppt/slideMasters/theme/theme1.xml" Id="R619eb2c3180647d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43bbdeb469b4f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3bb0151977443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2898c2a4a843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902558138476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a6b4b886cd46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f5ec62780f45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eabb8fae8643f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299d3bc16e401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Bernhd. Brekke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Bernhd. Brekke A/S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3 179 797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−4 635 966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62 073 190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547 124 113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554 839 120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BERNHARD BREKKE  –  53,0 %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TIGRAM HOLDING AS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BERNHARD BREKKE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Schultz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rune@bbrekke.no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910 803 565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Bernhd. Brekke A/S</a:t>
            </a:r>
          </a:p>
        </p:txBody>
      </p:sp>
    </p:spTree>
  </p:cSld>
  <p:clrMapOvr>
    <a:masterClrMapping xmlns:a="http://schemas.openxmlformats.org/drawingml/2006/main"/>
  </p:clrMapOvr>
</p:sld>
</file>