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8276b54c2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3101ea59446c1"/>
  </p:sldMasterIdLst>
  <p:sldIdLst>
    <p:sldId xmlns:r="http://schemas.openxmlformats.org/officeDocument/2006/relationships" id="256" r:id="R99746d0e6b624d2c"/>
    <p:sldId xmlns:r="http://schemas.openxmlformats.org/officeDocument/2006/relationships" id="257" r:id="Raa7c1efb1ad54ee6"/>
    <p:sldId xmlns:r="http://schemas.openxmlformats.org/officeDocument/2006/relationships" id="258" r:id="Rc1da622757f24caf"/>
    <p:sldId xmlns:r="http://schemas.openxmlformats.org/officeDocument/2006/relationships" id="259" r:id="R22141c1222b148b4"/>
    <p:sldId xmlns:r="http://schemas.openxmlformats.org/officeDocument/2006/relationships" id="260" r:id="R43754e9bc3ad4afb"/>
    <p:sldId xmlns:r="http://schemas.openxmlformats.org/officeDocument/2006/relationships" id="261" r:id="Rcacd64af21714fc6"/>
    <p:sldId xmlns:r="http://schemas.openxmlformats.org/officeDocument/2006/relationships" id="262" r:id="R3c9e64a97206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3101ea59446c1" /><Relationship Type="http://schemas.openxmlformats.org/officeDocument/2006/relationships/slide" Target="/ppt/slides/slide1.xml" Id="R99746d0e6b624d2c" /><Relationship Type="http://schemas.openxmlformats.org/officeDocument/2006/relationships/slide" Target="/ppt/slides/slide2.xml" Id="Raa7c1efb1ad54ee6" /><Relationship Type="http://schemas.openxmlformats.org/officeDocument/2006/relationships/slide" Target="/ppt/slides/slide3.xml" Id="Rc1da622757f24caf" /><Relationship Type="http://schemas.openxmlformats.org/officeDocument/2006/relationships/slide" Target="/ppt/slides/slide4.xml" Id="R22141c1222b148b4" /><Relationship Type="http://schemas.openxmlformats.org/officeDocument/2006/relationships/slide" Target="/ppt/slides/slide5.xml" Id="R43754e9bc3ad4afb" /><Relationship Type="http://schemas.openxmlformats.org/officeDocument/2006/relationships/slide" Target="/ppt/slides/slide6.xml" Id="Rcacd64af21714fc6" /><Relationship Type="http://schemas.openxmlformats.org/officeDocument/2006/relationships/slide" Target="/ppt/slides/slide7.xml" Id="R3c9e64a97206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a84193229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8a7d7c864b0c" /><Relationship Type="http://schemas.openxmlformats.org/officeDocument/2006/relationships/theme" Target="/ppt/slideMasters/theme/theme1.xml" Id="Ra0407f1f331e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d8a7d7c86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a6c200d2a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576678c85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3dc20a14e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a9d912400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d2178254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f3b09fca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9700634c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22 014 140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