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6d3cd546934f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c03ed7fe1343a6"/>
  </p:sldMasterIdLst>
  <p:sldIdLst>
    <p:sldId xmlns:r="http://schemas.openxmlformats.org/officeDocument/2006/relationships" id="256" r:id="Rff21078e5d5a4de7"/>
    <p:sldId xmlns:r="http://schemas.openxmlformats.org/officeDocument/2006/relationships" id="257" r:id="R658b0d1f29284e4e"/>
    <p:sldId xmlns:r="http://schemas.openxmlformats.org/officeDocument/2006/relationships" id="258" r:id="Ra4367f9692f345ef"/>
    <p:sldId xmlns:r="http://schemas.openxmlformats.org/officeDocument/2006/relationships" id="259" r:id="R8d4dbb76c2084acd"/>
    <p:sldId xmlns:r="http://schemas.openxmlformats.org/officeDocument/2006/relationships" id="260" r:id="R12d6163b27394106"/>
    <p:sldId xmlns:r="http://schemas.openxmlformats.org/officeDocument/2006/relationships" id="261" r:id="R55b8cec7b5e24360"/>
    <p:sldId xmlns:r="http://schemas.openxmlformats.org/officeDocument/2006/relationships" id="262" r:id="Ra8f731c270b54a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c03ed7fe1343a6" /><Relationship Type="http://schemas.openxmlformats.org/officeDocument/2006/relationships/slide" Target="/ppt/slides/slide1.xml" Id="Rff21078e5d5a4de7" /><Relationship Type="http://schemas.openxmlformats.org/officeDocument/2006/relationships/slide" Target="/ppt/slides/slide2.xml" Id="R658b0d1f29284e4e" /><Relationship Type="http://schemas.openxmlformats.org/officeDocument/2006/relationships/slide" Target="/ppt/slides/slide3.xml" Id="Ra4367f9692f345ef" /><Relationship Type="http://schemas.openxmlformats.org/officeDocument/2006/relationships/slide" Target="/ppt/slides/slide4.xml" Id="R8d4dbb76c2084acd" /><Relationship Type="http://schemas.openxmlformats.org/officeDocument/2006/relationships/slide" Target="/ppt/slides/slide5.xml" Id="R12d6163b27394106" /><Relationship Type="http://schemas.openxmlformats.org/officeDocument/2006/relationships/slide" Target="/ppt/slides/slide6.xml" Id="R55b8cec7b5e24360" /><Relationship Type="http://schemas.openxmlformats.org/officeDocument/2006/relationships/slide" Target="/ppt/slides/slide7.xml" Id="Ra8f731c270b54a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33a02b8cc44d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866bc46c54739" /><Relationship Type="http://schemas.openxmlformats.org/officeDocument/2006/relationships/theme" Target="/ppt/slideMasters/theme/theme1.xml" Id="R6bc25e46ac4847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b866bc46c547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b727ca6b84a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ccd83c0264d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bdc50e70846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0d8639bd547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ed2e1067148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05c7f8118248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d81d94c7d4b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BØHN REGNSKAP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BØHN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BØHN REGNSKAP A/S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BØHN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BØHN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BØHN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23 377 324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4 798 415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5 073 778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5 096 735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11 192 428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BØHN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ACCRU PARTNERS NORGE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BØHN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11 - 13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84 44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910 909 177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BØHN REGNSKAP A/S</a:t>
            </a:r>
          </a:p>
        </p:txBody>
      </p:sp>
    </p:spTree>
  </p:cSld>
  <p:clrMapOvr>
    <a:masterClrMapping xmlns:a="http://schemas.openxmlformats.org/drawingml/2006/main"/>
  </p:clrMapOvr>
</p:sld>
</file>