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1bb596528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22a0f8804423d"/>
  </p:sldMasterIdLst>
  <p:sldIdLst>
    <p:sldId xmlns:r="http://schemas.openxmlformats.org/officeDocument/2006/relationships" id="256" r:id="R3bda33a0b9984dfd"/>
    <p:sldId xmlns:r="http://schemas.openxmlformats.org/officeDocument/2006/relationships" id="257" r:id="Rd1bb171ba07c492a"/>
    <p:sldId xmlns:r="http://schemas.openxmlformats.org/officeDocument/2006/relationships" id="258" r:id="R6d18a21bb460463c"/>
    <p:sldId xmlns:r="http://schemas.openxmlformats.org/officeDocument/2006/relationships" id="259" r:id="Rc41ca2ff8c4d4290"/>
    <p:sldId xmlns:r="http://schemas.openxmlformats.org/officeDocument/2006/relationships" id="260" r:id="Rf7f8b4e212004b69"/>
    <p:sldId xmlns:r="http://schemas.openxmlformats.org/officeDocument/2006/relationships" id="261" r:id="Rbf48b6455b1940db"/>
    <p:sldId xmlns:r="http://schemas.openxmlformats.org/officeDocument/2006/relationships" id="262" r:id="R54405eeff5d7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22a0f8804423d" /><Relationship Type="http://schemas.openxmlformats.org/officeDocument/2006/relationships/slide" Target="/ppt/slides/slide1.xml" Id="R3bda33a0b9984dfd" /><Relationship Type="http://schemas.openxmlformats.org/officeDocument/2006/relationships/slide" Target="/ppt/slides/slide2.xml" Id="Rd1bb171ba07c492a" /><Relationship Type="http://schemas.openxmlformats.org/officeDocument/2006/relationships/slide" Target="/ppt/slides/slide3.xml" Id="R6d18a21bb460463c" /><Relationship Type="http://schemas.openxmlformats.org/officeDocument/2006/relationships/slide" Target="/ppt/slides/slide4.xml" Id="Rc41ca2ff8c4d4290" /><Relationship Type="http://schemas.openxmlformats.org/officeDocument/2006/relationships/slide" Target="/ppt/slides/slide5.xml" Id="Rf7f8b4e212004b69" /><Relationship Type="http://schemas.openxmlformats.org/officeDocument/2006/relationships/slide" Target="/ppt/slides/slide6.xml" Id="Rbf48b6455b1940db" /><Relationship Type="http://schemas.openxmlformats.org/officeDocument/2006/relationships/slide" Target="/ppt/slides/slide7.xml" Id="R54405eeff5d7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fce04a94f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a211f2e349dd" /><Relationship Type="http://schemas.openxmlformats.org/officeDocument/2006/relationships/theme" Target="/ppt/slideMasters/theme/theme1.xml" Id="R589abbbce31a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7a211f2e3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cc7cf06b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03527bd1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da68a255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b6d8f956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cad95153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131a91e9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9b397662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REGNSKAP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5 348 605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MYRVANG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hammerfest@econ.no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910 944 681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