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fd252bd32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760c408644d8a"/>
  </p:sldMasterIdLst>
  <p:sldIdLst>
    <p:sldId xmlns:r="http://schemas.openxmlformats.org/officeDocument/2006/relationships" id="256" r:id="R003881b17e2a4a14"/>
    <p:sldId xmlns:r="http://schemas.openxmlformats.org/officeDocument/2006/relationships" id="257" r:id="R176e4a22643e44ce"/>
    <p:sldId xmlns:r="http://schemas.openxmlformats.org/officeDocument/2006/relationships" id="258" r:id="Rf75ccd8e56eb4f1c"/>
    <p:sldId xmlns:r="http://schemas.openxmlformats.org/officeDocument/2006/relationships" id="259" r:id="Re0e001f414c24f5c"/>
    <p:sldId xmlns:r="http://schemas.openxmlformats.org/officeDocument/2006/relationships" id="260" r:id="R4623ab079b70483f"/>
    <p:sldId xmlns:r="http://schemas.openxmlformats.org/officeDocument/2006/relationships" id="261" r:id="Rbc54d6daa9fc4b78"/>
    <p:sldId xmlns:r="http://schemas.openxmlformats.org/officeDocument/2006/relationships" id="262" r:id="R2844f3e75b4c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760c408644d8a" /><Relationship Type="http://schemas.openxmlformats.org/officeDocument/2006/relationships/slide" Target="/ppt/slides/slide1.xml" Id="R003881b17e2a4a14" /><Relationship Type="http://schemas.openxmlformats.org/officeDocument/2006/relationships/slide" Target="/ppt/slides/slide2.xml" Id="R176e4a22643e44ce" /><Relationship Type="http://schemas.openxmlformats.org/officeDocument/2006/relationships/slide" Target="/ppt/slides/slide3.xml" Id="Rf75ccd8e56eb4f1c" /><Relationship Type="http://schemas.openxmlformats.org/officeDocument/2006/relationships/slide" Target="/ppt/slides/slide4.xml" Id="Re0e001f414c24f5c" /><Relationship Type="http://schemas.openxmlformats.org/officeDocument/2006/relationships/slide" Target="/ppt/slides/slide5.xml" Id="R4623ab079b70483f" /><Relationship Type="http://schemas.openxmlformats.org/officeDocument/2006/relationships/slide" Target="/ppt/slides/slide6.xml" Id="Rbc54d6daa9fc4b78" /><Relationship Type="http://schemas.openxmlformats.org/officeDocument/2006/relationships/slide" Target="/ppt/slides/slide7.xml" Id="R2844f3e75b4c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0f2ab603e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6e4cd107436d" /><Relationship Type="http://schemas.openxmlformats.org/officeDocument/2006/relationships/theme" Target="/ppt/slideMasters/theme/theme1.xml" Id="R11cb3186a24b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56e4cd107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534bb7a8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a08f8cba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c17b4e7f7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974cf7b7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01891593a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34f0857e4d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0d78fb9d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EF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28 870 177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BUKHOLM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60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911 014 602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