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521f83afed40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2969de63cb7400b"/>
  </p:sldMasterIdLst>
  <p:sldIdLst>
    <p:sldId xmlns:r="http://schemas.openxmlformats.org/officeDocument/2006/relationships" id="256" r:id="R9494e3a2983149e0"/>
    <p:sldId xmlns:r="http://schemas.openxmlformats.org/officeDocument/2006/relationships" id="257" r:id="Red815aa8eb6c4611"/>
    <p:sldId xmlns:r="http://schemas.openxmlformats.org/officeDocument/2006/relationships" id="258" r:id="R9e1b2574786d4048"/>
    <p:sldId xmlns:r="http://schemas.openxmlformats.org/officeDocument/2006/relationships" id="259" r:id="Rc8f9fc560b814770"/>
    <p:sldId xmlns:r="http://schemas.openxmlformats.org/officeDocument/2006/relationships" id="260" r:id="R3cce9a0c02f141f4"/>
    <p:sldId xmlns:r="http://schemas.openxmlformats.org/officeDocument/2006/relationships" id="261" r:id="Re3eba1ff33c84d64"/>
    <p:sldId xmlns:r="http://schemas.openxmlformats.org/officeDocument/2006/relationships" id="262" r:id="R169873538e584b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969de63cb7400b" /><Relationship Type="http://schemas.openxmlformats.org/officeDocument/2006/relationships/slide" Target="/ppt/slides/slide1.xml" Id="R9494e3a2983149e0" /><Relationship Type="http://schemas.openxmlformats.org/officeDocument/2006/relationships/slide" Target="/ppt/slides/slide2.xml" Id="Red815aa8eb6c4611" /><Relationship Type="http://schemas.openxmlformats.org/officeDocument/2006/relationships/slide" Target="/ppt/slides/slide3.xml" Id="R9e1b2574786d4048" /><Relationship Type="http://schemas.openxmlformats.org/officeDocument/2006/relationships/slide" Target="/ppt/slides/slide4.xml" Id="Rc8f9fc560b814770" /><Relationship Type="http://schemas.openxmlformats.org/officeDocument/2006/relationships/slide" Target="/ppt/slides/slide5.xml" Id="R3cce9a0c02f141f4" /><Relationship Type="http://schemas.openxmlformats.org/officeDocument/2006/relationships/slide" Target="/ppt/slides/slide6.xml" Id="Re3eba1ff33c84d64" /><Relationship Type="http://schemas.openxmlformats.org/officeDocument/2006/relationships/slide" Target="/ppt/slides/slide7.xml" Id="R169873538e584b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4def3979d241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7430da7e684ca3" /><Relationship Type="http://schemas.openxmlformats.org/officeDocument/2006/relationships/theme" Target="/ppt/slideMasters/theme/theme1.xml" Id="R19b276888dc841f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7430da7e684c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4e26e20a2842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c0b699f2e944a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925f1d2ff240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ff4a964ce24a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55a1e95b4a4bc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f24accb124445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0444993f8744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EGD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EGD HOLDING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−79 635 311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264 215 299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1 777 726 015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2 607 208 051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GALTUNG DØSVIG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Sydnesplassen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5007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57 48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audun@egd.no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911 259 931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EGD HOLDING AS</a:t>
            </a:r>
          </a:p>
        </p:txBody>
      </p:sp>
    </p:spTree>
  </p:cSld>
  <p:clrMapOvr>
    <a:masterClrMapping xmlns:a="http://schemas.openxmlformats.org/drawingml/2006/main"/>
  </p:clrMapOvr>
</p:sld>
</file>