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2613af63b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4a34f0d6244cc"/>
  </p:sldMasterIdLst>
  <p:sldIdLst>
    <p:sldId xmlns:r="http://schemas.openxmlformats.org/officeDocument/2006/relationships" id="256" r:id="R502491bc14a94a62"/>
    <p:sldId xmlns:r="http://schemas.openxmlformats.org/officeDocument/2006/relationships" id="257" r:id="Re224dac3217b46a5"/>
    <p:sldId xmlns:r="http://schemas.openxmlformats.org/officeDocument/2006/relationships" id="258" r:id="Rb2fbbd0c52c946d8"/>
    <p:sldId xmlns:r="http://schemas.openxmlformats.org/officeDocument/2006/relationships" id="259" r:id="R3be09a8250084dfa"/>
    <p:sldId xmlns:r="http://schemas.openxmlformats.org/officeDocument/2006/relationships" id="260" r:id="Rce35d3a0a67f4535"/>
    <p:sldId xmlns:r="http://schemas.openxmlformats.org/officeDocument/2006/relationships" id="261" r:id="R4e167a7608214637"/>
    <p:sldId xmlns:r="http://schemas.openxmlformats.org/officeDocument/2006/relationships" id="262" r:id="R76513714b503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4a34f0d6244cc" /><Relationship Type="http://schemas.openxmlformats.org/officeDocument/2006/relationships/slide" Target="/ppt/slides/slide1.xml" Id="R502491bc14a94a62" /><Relationship Type="http://schemas.openxmlformats.org/officeDocument/2006/relationships/slide" Target="/ppt/slides/slide2.xml" Id="Re224dac3217b46a5" /><Relationship Type="http://schemas.openxmlformats.org/officeDocument/2006/relationships/slide" Target="/ppt/slides/slide3.xml" Id="Rb2fbbd0c52c946d8" /><Relationship Type="http://schemas.openxmlformats.org/officeDocument/2006/relationships/slide" Target="/ppt/slides/slide4.xml" Id="R3be09a8250084dfa" /><Relationship Type="http://schemas.openxmlformats.org/officeDocument/2006/relationships/slide" Target="/ppt/slides/slide5.xml" Id="Rce35d3a0a67f4535" /><Relationship Type="http://schemas.openxmlformats.org/officeDocument/2006/relationships/slide" Target="/ppt/slides/slide6.xml" Id="R4e167a7608214637" /><Relationship Type="http://schemas.openxmlformats.org/officeDocument/2006/relationships/slide" Target="/ppt/slides/slide7.xml" Id="R76513714b503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6a252357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99d906c74e60" /><Relationship Type="http://schemas.openxmlformats.org/officeDocument/2006/relationships/theme" Target="/ppt/slideMasters/theme/theme1.xml" Id="R8e4270a18b2c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b99d906c7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ddc7f6cb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1a8f5e57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6c920f70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a9cba817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61f8af1d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c3990b50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8fdb9494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EIKEFJORD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EIKEFJORD HANDEL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37 583 449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 EIENDOMMER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57744716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911 328 844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EIKEFJORD HANDEL AS</a:t>
            </a:r>
          </a:p>
        </p:txBody>
      </p:sp>
    </p:spTree>
  </p:cSld>
  <p:clrMapOvr>
    <a:masterClrMapping xmlns:a="http://schemas.openxmlformats.org/drawingml/2006/main"/>
  </p:clrMapOvr>
</p:sld>
</file>