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3de10478c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fb60284b64330"/>
  </p:sldMasterIdLst>
  <p:sldIdLst>
    <p:sldId xmlns:r="http://schemas.openxmlformats.org/officeDocument/2006/relationships" id="256" r:id="R2a3f2679ac294ea1"/>
    <p:sldId xmlns:r="http://schemas.openxmlformats.org/officeDocument/2006/relationships" id="257" r:id="R7266d0797e2d40b8"/>
    <p:sldId xmlns:r="http://schemas.openxmlformats.org/officeDocument/2006/relationships" id="258" r:id="R6644595714a04b18"/>
    <p:sldId xmlns:r="http://schemas.openxmlformats.org/officeDocument/2006/relationships" id="259" r:id="R13afa21038a5479a"/>
    <p:sldId xmlns:r="http://schemas.openxmlformats.org/officeDocument/2006/relationships" id="260" r:id="R4a3d0e99154149d6"/>
    <p:sldId xmlns:r="http://schemas.openxmlformats.org/officeDocument/2006/relationships" id="261" r:id="Rff8ceb5ab1864c22"/>
    <p:sldId xmlns:r="http://schemas.openxmlformats.org/officeDocument/2006/relationships" id="262" r:id="R554d1c209e69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fb60284b64330" /><Relationship Type="http://schemas.openxmlformats.org/officeDocument/2006/relationships/slide" Target="/ppt/slides/slide1.xml" Id="R2a3f2679ac294ea1" /><Relationship Type="http://schemas.openxmlformats.org/officeDocument/2006/relationships/slide" Target="/ppt/slides/slide2.xml" Id="R7266d0797e2d40b8" /><Relationship Type="http://schemas.openxmlformats.org/officeDocument/2006/relationships/slide" Target="/ppt/slides/slide3.xml" Id="R6644595714a04b18" /><Relationship Type="http://schemas.openxmlformats.org/officeDocument/2006/relationships/slide" Target="/ppt/slides/slide4.xml" Id="R13afa21038a5479a" /><Relationship Type="http://schemas.openxmlformats.org/officeDocument/2006/relationships/slide" Target="/ppt/slides/slide5.xml" Id="R4a3d0e99154149d6" /><Relationship Type="http://schemas.openxmlformats.org/officeDocument/2006/relationships/slide" Target="/ppt/slides/slide6.xml" Id="Rff8ceb5ab1864c22" /><Relationship Type="http://schemas.openxmlformats.org/officeDocument/2006/relationships/slide" Target="/ppt/slides/slide7.xml" Id="R554d1c209e69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d64534cc3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52d43c004796" /><Relationship Type="http://schemas.openxmlformats.org/officeDocument/2006/relationships/theme" Target="/ppt/slideMasters/theme/theme1.xml" Id="R0aac0cf3456a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852d43c00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27aa4ae345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ee3473a8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1abeac90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d4eb5898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3d1f989a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150283a3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a8194956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