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30561b730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43c3af8a34179"/>
  </p:sldMasterIdLst>
  <p:sldIdLst>
    <p:sldId xmlns:r="http://schemas.openxmlformats.org/officeDocument/2006/relationships" id="256" r:id="R99e7003224f44e75"/>
    <p:sldId xmlns:r="http://schemas.openxmlformats.org/officeDocument/2006/relationships" id="257" r:id="Rd68e8c8119624845"/>
    <p:sldId xmlns:r="http://schemas.openxmlformats.org/officeDocument/2006/relationships" id="258" r:id="R218e0f5a2e004682"/>
    <p:sldId xmlns:r="http://schemas.openxmlformats.org/officeDocument/2006/relationships" id="259" r:id="R59714b250d3444e0"/>
    <p:sldId xmlns:r="http://schemas.openxmlformats.org/officeDocument/2006/relationships" id="260" r:id="R801c31870cb64c97"/>
    <p:sldId xmlns:r="http://schemas.openxmlformats.org/officeDocument/2006/relationships" id="261" r:id="Rcb72ee93fbf947a3"/>
    <p:sldId xmlns:r="http://schemas.openxmlformats.org/officeDocument/2006/relationships" id="262" r:id="R503ed47fbf50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43c3af8a34179" /><Relationship Type="http://schemas.openxmlformats.org/officeDocument/2006/relationships/slide" Target="/ppt/slides/slide1.xml" Id="R99e7003224f44e75" /><Relationship Type="http://schemas.openxmlformats.org/officeDocument/2006/relationships/slide" Target="/ppt/slides/slide2.xml" Id="Rd68e8c8119624845" /><Relationship Type="http://schemas.openxmlformats.org/officeDocument/2006/relationships/slide" Target="/ppt/slides/slide3.xml" Id="R218e0f5a2e004682" /><Relationship Type="http://schemas.openxmlformats.org/officeDocument/2006/relationships/slide" Target="/ppt/slides/slide4.xml" Id="R59714b250d3444e0" /><Relationship Type="http://schemas.openxmlformats.org/officeDocument/2006/relationships/slide" Target="/ppt/slides/slide5.xml" Id="R801c31870cb64c97" /><Relationship Type="http://schemas.openxmlformats.org/officeDocument/2006/relationships/slide" Target="/ppt/slides/slide6.xml" Id="Rcb72ee93fbf947a3" /><Relationship Type="http://schemas.openxmlformats.org/officeDocument/2006/relationships/slide" Target="/ppt/slides/slide7.xml" Id="R503ed47fbf50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8dd1e613a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0f3afc8d42f9" /><Relationship Type="http://schemas.openxmlformats.org/officeDocument/2006/relationships/theme" Target="/ppt/slideMasters/theme/theme1.xml" Id="Ra9bb74da6d17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20f3afc8d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f0e7550e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bd08168a7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8d55c994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89b247af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99793d15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94339881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a30a8142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