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02be61000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68b5239d74af6"/>
  </p:sldMasterIdLst>
  <p:sldIdLst>
    <p:sldId xmlns:r="http://schemas.openxmlformats.org/officeDocument/2006/relationships" id="256" r:id="R303fa5e168b2452a"/>
    <p:sldId xmlns:r="http://schemas.openxmlformats.org/officeDocument/2006/relationships" id="257" r:id="R25d8378e42a347ad"/>
    <p:sldId xmlns:r="http://schemas.openxmlformats.org/officeDocument/2006/relationships" id="258" r:id="Rcd4624a5386d4c06"/>
    <p:sldId xmlns:r="http://schemas.openxmlformats.org/officeDocument/2006/relationships" id="259" r:id="Ra0fa1884532d4094"/>
    <p:sldId xmlns:r="http://schemas.openxmlformats.org/officeDocument/2006/relationships" id="260" r:id="R8fc31292a95c48f4"/>
    <p:sldId xmlns:r="http://schemas.openxmlformats.org/officeDocument/2006/relationships" id="261" r:id="R81eb81781128419c"/>
    <p:sldId xmlns:r="http://schemas.openxmlformats.org/officeDocument/2006/relationships" id="262" r:id="Raf5e7afaffa3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68b5239d74af6" /><Relationship Type="http://schemas.openxmlformats.org/officeDocument/2006/relationships/slide" Target="/ppt/slides/slide1.xml" Id="R303fa5e168b2452a" /><Relationship Type="http://schemas.openxmlformats.org/officeDocument/2006/relationships/slide" Target="/ppt/slides/slide2.xml" Id="R25d8378e42a347ad" /><Relationship Type="http://schemas.openxmlformats.org/officeDocument/2006/relationships/slide" Target="/ppt/slides/slide3.xml" Id="Rcd4624a5386d4c06" /><Relationship Type="http://schemas.openxmlformats.org/officeDocument/2006/relationships/slide" Target="/ppt/slides/slide4.xml" Id="Ra0fa1884532d4094" /><Relationship Type="http://schemas.openxmlformats.org/officeDocument/2006/relationships/slide" Target="/ppt/slides/slide5.xml" Id="R8fc31292a95c48f4" /><Relationship Type="http://schemas.openxmlformats.org/officeDocument/2006/relationships/slide" Target="/ppt/slides/slide6.xml" Id="R81eb81781128419c" /><Relationship Type="http://schemas.openxmlformats.org/officeDocument/2006/relationships/slide" Target="/ppt/slides/slide7.xml" Id="Raf5e7afaffa3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2c4fc4dcf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1638db584094" /><Relationship Type="http://schemas.openxmlformats.org/officeDocument/2006/relationships/theme" Target="/ppt/slideMasters/theme/theme1.xml" Id="R90b7afd9a0f2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f1638db58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47be3c61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e6cd980c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bfdf227b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8c3743d4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0b9d0783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414b6481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a96e8a0d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